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7" r:id="rId2"/>
    <p:sldId id="354" r:id="rId3"/>
    <p:sldId id="356" r:id="rId4"/>
    <p:sldId id="357" r:id="rId5"/>
    <p:sldId id="358" r:id="rId6"/>
    <p:sldId id="359" r:id="rId7"/>
    <p:sldId id="360" r:id="rId8"/>
    <p:sldId id="361" r:id="rId9"/>
    <p:sldId id="362" r:id="rId10"/>
    <p:sldId id="363" r:id="rId11"/>
    <p:sldId id="364" r:id="rId12"/>
    <p:sldId id="365" r:id="rId13"/>
    <p:sldId id="367" r:id="rId14"/>
    <p:sldId id="368" r:id="rId15"/>
    <p:sldId id="369" r:id="rId16"/>
    <p:sldId id="370" r:id="rId17"/>
    <p:sldId id="372" r:id="rId18"/>
    <p:sldId id="371" r:id="rId19"/>
    <p:sldId id="373" r:id="rId20"/>
    <p:sldId id="374" r:id="rId21"/>
    <p:sldId id="375" r:id="rId22"/>
    <p:sldId id="376" r:id="rId23"/>
    <p:sldId id="366" r:id="rId24"/>
    <p:sldId id="317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Yudithia Ardiyani" userId="245c17805d01a989" providerId="LiveId" clId="{49F48E72-F897-4E6F-94F7-CF3C5598C868}"/>
    <pc:docChg chg="undo custSel addSld delSld modSld sldOrd">
      <pc:chgData name="Yudithia Ardiyani" userId="245c17805d01a989" providerId="LiveId" clId="{49F48E72-F897-4E6F-94F7-CF3C5598C868}" dt="2023-08-30T08:33:23.805" v="483" actId="14100"/>
      <pc:docMkLst>
        <pc:docMk/>
      </pc:docMkLst>
      <pc:sldChg chg="addSp delSp modSp mod">
        <pc:chgData name="Yudithia Ardiyani" userId="245c17805d01a989" providerId="LiveId" clId="{49F48E72-F897-4E6F-94F7-CF3C5598C868}" dt="2023-08-07T07:05:32.629" v="10" actId="1076"/>
        <pc:sldMkLst>
          <pc:docMk/>
          <pc:sldMk cId="249831375" sldId="354"/>
        </pc:sldMkLst>
        <pc:spChg chg="mod">
          <ac:chgData name="Yudithia Ardiyani" userId="245c17805d01a989" providerId="LiveId" clId="{49F48E72-F897-4E6F-94F7-CF3C5598C868}" dt="2023-08-07T07:04:19.166" v="7" actId="1076"/>
          <ac:spMkLst>
            <pc:docMk/>
            <pc:sldMk cId="249831375" sldId="354"/>
            <ac:spMk id="5" creationId="{156DE511-D2D2-4CD9-83FA-EF95CFB8EF3F}"/>
          </ac:spMkLst>
        </pc:spChg>
        <pc:spChg chg="del">
          <ac:chgData name="Yudithia Ardiyani" userId="245c17805d01a989" providerId="LiveId" clId="{49F48E72-F897-4E6F-94F7-CF3C5598C868}" dt="2023-08-07T07:03:27.026" v="0" actId="478"/>
          <ac:spMkLst>
            <pc:docMk/>
            <pc:sldMk cId="249831375" sldId="354"/>
            <ac:spMk id="8" creationId="{6F98982F-FCF3-4526-8742-C5E5FCA7880D}"/>
          </ac:spMkLst>
        </pc:spChg>
        <pc:spChg chg="add mod">
          <ac:chgData name="Yudithia Ardiyani" userId="245c17805d01a989" providerId="LiveId" clId="{49F48E72-F897-4E6F-94F7-CF3C5598C868}" dt="2023-08-07T07:04:28.120" v="8" actId="1076"/>
          <ac:spMkLst>
            <pc:docMk/>
            <pc:sldMk cId="249831375" sldId="354"/>
            <ac:spMk id="9" creationId="{1D7BD7C6-3490-48C3-837E-34CD51BBD193}"/>
          </ac:spMkLst>
        </pc:spChg>
        <pc:spChg chg="del">
          <ac:chgData name="Yudithia Ardiyani" userId="245c17805d01a989" providerId="LiveId" clId="{49F48E72-F897-4E6F-94F7-CF3C5598C868}" dt="2023-08-07T07:03:39.802" v="1" actId="478"/>
          <ac:spMkLst>
            <pc:docMk/>
            <pc:sldMk cId="249831375" sldId="354"/>
            <ac:spMk id="10" creationId="{990DCCDC-B3E1-4C5D-B2AC-53445D49C0D9}"/>
          </ac:spMkLst>
        </pc:spChg>
        <pc:picChg chg="add mod">
          <ac:chgData name="Yudithia Ardiyani" userId="245c17805d01a989" providerId="LiveId" clId="{49F48E72-F897-4E6F-94F7-CF3C5598C868}" dt="2023-08-07T07:05:32.629" v="10" actId="1076"/>
          <ac:picMkLst>
            <pc:docMk/>
            <pc:sldMk cId="249831375" sldId="354"/>
            <ac:picMk id="11" creationId="{7CB357BB-E943-4FF4-8F47-31BFD0587C1A}"/>
          </ac:picMkLst>
        </pc:picChg>
      </pc:sldChg>
      <pc:sldChg chg="addSp delSp modSp mod">
        <pc:chgData name="Yudithia Ardiyani" userId="245c17805d01a989" providerId="LiveId" clId="{49F48E72-F897-4E6F-94F7-CF3C5598C868}" dt="2023-08-07T07:11:41.993" v="29" actId="1076"/>
        <pc:sldMkLst>
          <pc:docMk/>
          <pc:sldMk cId="1226210669" sldId="356"/>
        </pc:sldMkLst>
        <pc:spChg chg="mod">
          <ac:chgData name="Yudithia Ardiyani" userId="245c17805d01a989" providerId="LiveId" clId="{49F48E72-F897-4E6F-94F7-CF3C5598C868}" dt="2023-08-07T07:09:13.891" v="19" actId="14100"/>
          <ac:spMkLst>
            <pc:docMk/>
            <pc:sldMk cId="1226210669" sldId="356"/>
            <ac:spMk id="5" creationId="{DA8E76A7-F714-4463-95A4-BE1ADE232ED2}"/>
          </ac:spMkLst>
        </pc:spChg>
        <pc:spChg chg="del">
          <ac:chgData name="Yudithia Ardiyani" userId="245c17805d01a989" providerId="LiveId" clId="{49F48E72-F897-4E6F-94F7-CF3C5598C868}" dt="2023-08-07T07:08:47.495" v="12" actId="478"/>
          <ac:spMkLst>
            <pc:docMk/>
            <pc:sldMk cId="1226210669" sldId="356"/>
            <ac:spMk id="10" creationId="{588B0C8B-615A-49B6-9D82-7763616E65FE}"/>
          </ac:spMkLst>
        </pc:spChg>
        <pc:spChg chg="del">
          <ac:chgData name="Yudithia Ardiyani" userId="245c17805d01a989" providerId="LiveId" clId="{49F48E72-F897-4E6F-94F7-CF3C5598C868}" dt="2023-08-07T07:08:44.974" v="11" actId="478"/>
          <ac:spMkLst>
            <pc:docMk/>
            <pc:sldMk cId="1226210669" sldId="356"/>
            <ac:spMk id="11" creationId="{CC182486-20B0-47AC-A762-9C574363EBD4}"/>
          </ac:spMkLst>
        </pc:spChg>
        <pc:spChg chg="add mod">
          <ac:chgData name="Yudithia Ardiyani" userId="245c17805d01a989" providerId="LiveId" clId="{49F48E72-F897-4E6F-94F7-CF3C5598C868}" dt="2023-08-07T07:09:36.008" v="21" actId="1076"/>
          <ac:spMkLst>
            <pc:docMk/>
            <pc:sldMk cId="1226210669" sldId="356"/>
            <ac:spMk id="12" creationId="{B0AC59B7-E4EB-48D9-A83A-82E90F17C0CA}"/>
          </ac:spMkLst>
        </pc:spChg>
        <pc:spChg chg="add mod">
          <ac:chgData name="Yudithia Ardiyani" userId="245c17805d01a989" providerId="LiveId" clId="{49F48E72-F897-4E6F-94F7-CF3C5598C868}" dt="2023-08-07T07:11:00.057" v="25" actId="1076"/>
          <ac:spMkLst>
            <pc:docMk/>
            <pc:sldMk cId="1226210669" sldId="356"/>
            <ac:spMk id="14" creationId="{2EB00523-91C2-4E0F-A25C-3137676B022C}"/>
          </ac:spMkLst>
        </pc:spChg>
        <pc:picChg chg="add mod">
          <ac:chgData name="Yudithia Ardiyani" userId="245c17805d01a989" providerId="LiveId" clId="{49F48E72-F897-4E6F-94F7-CF3C5598C868}" dt="2023-08-07T07:09:09.801" v="18" actId="1076"/>
          <ac:picMkLst>
            <pc:docMk/>
            <pc:sldMk cId="1226210669" sldId="356"/>
            <ac:picMk id="9" creationId="{16960E3E-182F-4C3E-8134-0A02CEE99167}"/>
          </ac:picMkLst>
        </pc:picChg>
        <pc:picChg chg="add mod">
          <ac:chgData name="Yudithia Ardiyani" userId="245c17805d01a989" providerId="LiveId" clId="{49F48E72-F897-4E6F-94F7-CF3C5598C868}" dt="2023-08-07T07:10:36.549" v="23" actId="1076"/>
          <ac:picMkLst>
            <pc:docMk/>
            <pc:sldMk cId="1226210669" sldId="356"/>
            <ac:picMk id="13" creationId="{B63A83F0-0A64-4F6A-AAAF-7F35BADEA141}"/>
          </ac:picMkLst>
        </pc:picChg>
        <pc:picChg chg="add mod">
          <ac:chgData name="Yudithia Ardiyani" userId="245c17805d01a989" providerId="LiveId" clId="{49F48E72-F897-4E6F-94F7-CF3C5598C868}" dt="2023-08-07T07:11:18.184" v="27" actId="1076"/>
          <ac:picMkLst>
            <pc:docMk/>
            <pc:sldMk cId="1226210669" sldId="356"/>
            <ac:picMk id="15" creationId="{8DDEB701-1A92-4E83-817C-73E88866A582}"/>
          </ac:picMkLst>
        </pc:picChg>
        <pc:picChg chg="add mod">
          <ac:chgData name="Yudithia Ardiyani" userId="245c17805d01a989" providerId="LiveId" clId="{49F48E72-F897-4E6F-94F7-CF3C5598C868}" dt="2023-08-07T07:11:41.993" v="29" actId="1076"/>
          <ac:picMkLst>
            <pc:docMk/>
            <pc:sldMk cId="1226210669" sldId="356"/>
            <ac:picMk id="16" creationId="{1A482E8F-5500-4C73-8E4A-51AAE0D7472D}"/>
          </ac:picMkLst>
        </pc:picChg>
      </pc:sldChg>
      <pc:sldChg chg="addSp delSp modSp mod">
        <pc:chgData name="Yudithia Ardiyani" userId="245c17805d01a989" providerId="LiveId" clId="{49F48E72-F897-4E6F-94F7-CF3C5598C868}" dt="2023-08-09T06:35:25.171" v="48" actId="1076"/>
        <pc:sldMkLst>
          <pc:docMk/>
          <pc:sldMk cId="1226210669" sldId="357"/>
        </pc:sldMkLst>
        <pc:spChg chg="add mod">
          <ac:chgData name="Yudithia Ardiyani" userId="245c17805d01a989" providerId="LiveId" clId="{49F48E72-F897-4E6F-94F7-CF3C5598C868}" dt="2023-08-09T06:34:35.018" v="42" actId="1076"/>
          <ac:spMkLst>
            <pc:docMk/>
            <pc:sldMk cId="1226210669" sldId="357"/>
            <ac:spMk id="5" creationId="{D76429CD-EC86-4C86-A9D2-E727A64A017F}"/>
          </ac:spMkLst>
        </pc:spChg>
        <pc:spChg chg="add mod">
          <ac:chgData name="Yudithia Ardiyani" userId="245c17805d01a989" providerId="LiveId" clId="{49F48E72-F897-4E6F-94F7-CF3C5598C868}" dt="2023-08-09T06:34:00.515" v="36" actId="1076"/>
          <ac:spMkLst>
            <pc:docMk/>
            <pc:sldMk cId="1226210669" sldId="357"/>
            <ac:spMk id="7" creationId="{A18B451D-384B-4653-853E-F1CD3689FFF1}"/>
          </ac:spMkLst>
        </pc:spChg>
        <pc:spChg chg="add del">
          <ac:chgData name="Yudithia Ardiyani" userId="245c17805d01a989" providerId="LiveId" clId="{49F48E72-F897-4E6F-94F7-CF3C5598C868}" dt="2023-08-09T06:34:25.230" v="40"/>
          <ac:spMkLst>
            <pc:docMk/>
            <pc:sldMk cId="1226210669" sldId="357"/>
            <ac:spMk id="8" creationId="{02E00C1F-42E3-497A-8D15-17583BB84414}"/>
          </ac:spMkLst>
        </pc:spChg>
        <pc:spChg chg="add mod">
          <ac:chgData name="Yudithia Ardiyani" userId="245c17805d01a989" providerId="LiveId" clId="{49F48E72-F897-4E6F-94F7-CF3C5598C868}" dt="2023-08-09T06:35:16.289" v="46" actId="1076"/>
          <ac:spMkLst>
            <pc:docMk/>
            <pc:sldMk cId="1226210669" sldId="357"/>
            <ac:spMk id="9" creationId="{41EEC215-B0BA-4FEB-B009-49013AE2841C}"/>
          </ac:spMkLst>
        </pc:spChg>
        <pc:spChg chg="del">
          <ac:chgData name="Yudithia Ardiyani" userId="245c17805d01a989" providerId="LiveId" clId="{49F48E72-F897-4E6F-94F7-CF3C5598C868}" dt="2023-08-07T07:11:51.265" v="31" actId="478"/>
          <ac:spMkLst>
            <pc:docMk/>
            <pc:sldMk cId="1226210669" sldId="357"/>
            <ac:spMk id="9" creationId="{7A0E0E87-0F35-4AB3-894E-FB877C02843A}"/>
          </ac:spMkLst>
        </pc:spChg>
        <pc:spChg chg="add mod">
          <ac:chgData name="Yudithia Ardiyani" userId="245c17805d01a989" providerId="LiveId" clId="{49F48E72-F897-4E6F-94F7-CF3C5598C868}" dt="2023-08-09T06:34:47.845" v="44" actId="1076"/>
          <ac:spMkLst>
            <pc:docMk/>
            <pc:sldMk cId="1226210669" sldId="357"/>
            <ac:spMk id="10" creationId="{408CF056-A52A-439F-B40E-FB66E05531DE}"/>
          </ac:spMkLst>
        </pc:spChg>
        <pc:spChg chg="del">
          <ac:chgData name="Yudithia Ardiyani" userId="245c17805d01a989" providerId="LiveId" clId="{49F48E72-F897-4E6F-94F7-CF3C5598C868}" dt="2023-08-07T07:11:54.711" v="32" actId="478"/>
          <ac:spMkLst>
            <pc:docMk/>
            <pc:sldMk cId="1226210669" sldId="357"/>
            <ac:spMk id="10" creationId="{B545FC70-7556-4FCC-8F74-8DC2EC90D9C8}"/>
          </ac:spMkLst>
        </pc:spChg>
        <pc:spChg chg="add mod">
          <ac:chgData name="Yudithia Ardiyani" userId="245c17805d01a989" providerId="LiveId" clId="{49F48E72-F897-4E6F-94F7-CF3C5598C868}" dt="2023-08-09T06:35:25.171" v="48" actId="1076"/>
          <ac:spMkLst>
            <pc:docMk/>
            <pc:sldMk cId="1226210669" sldId="357"/>
            <ac:spMk id="12" creationId="{3A403254-23FB-44F2-8696-0E148E8A2C9B}"/>
          </ac:spMkLst>
        </pc:spChg>
        <pc:picChg chg="del">
          <ac:chgData name="Yudithia Ardiyani" userId="245c17805d01a989" providerId="LiveId" clId="{49F48E72-F897-4E6F-94F7-CF3C5598C868}" dt="2023-08-07T07:11:47.695" v="30" actId="478"/>
          <ac:picMkLst>
            <pc:docMk/>
            <pc:sldMk cId="1226210669" sldId="357"/>
            <ac:picMk id="6" creationId="{C15F7DF7-3467-4D20-8BFC-0A793D7FD6AB}"/>
          </ac:picMkLst>
        </pc:picChg>
        <pc:picChg chg="add mod">
          <ac:chgData name="Yudithia Ardiyani" userId="245c17805d01a989" providerId="LiveId" clId="{49F48E72-F897-4E6F-94F7-CF3C5598C868}" dt="2023-08-09T06:33:37.328" v="34" actId="1076"/>
          <ac:picMkLst>
            <pc:docMk/>
            <pc:sldMk cId="1226210669" sldId="357"/>
            <ac:picMk id="6" creationId="{F7D226E8-5391-4CE5-84E6-E0F604C4C7E1}"/>
          </ac:picMkLst>
        </pc:picChg>
        <pc:picChg chg="mod">
          <ac:chgData name="Yudithia Ardiyani" userId="245c17805d01a989" providerId="LiveId" clId="{49F48E72-F897-4E6F-94F7-CF3C5598C868}" dt="2023-08-09T06:34:20.967" v="39" actId="1076"/>
          <ac:picMkLst>
            <pc:docMk/>
            <pc:sldMk cId="1226210669" sldId="357"/>
            <ac:picMk id="5122" creationId="{00000000-0000-0000-0000-000000000000}"/>
          </ac:picMkLst>
        </pc:picChg>
      </pc:sldChg>
      <pc:sldChg chg="addSp delSp modSp mod">
        <pc:chgData name="Yudithia Ardiyani" userId="245c17805d01a989" providerId="LiveId" clId="{49F48E72-F897-4E6F-94F7-CF3C5598C868}" dt="2023-08-09T06:39:24.619" v="67" actId="1076"/>
        <pc:sldMkLst>
          <pc:docMk/>
          <pc:sldMk cId="328787623" sldId="358"/>
        </pc:sldMkLst>
        <pc:spChg chg="add">
          <ac:chgData name="Yudithia Ardiyani" userId="245c17805d01a989" providerId="LiveId" clId="{49F48E72-F897-4E6F-94F7-CF3C5598C868}" dt="2023-08-09T06:35:46.431" v="50" actId="11529"/>
          <ac:spMkLst>
            <pc:docMk/>
            <pc:sldMk cId="328787623" sldId="358"/>
            <ac:spMk id="5" creationId="{B8ADD662-C4DB-45FF-BB73-A8EDDDD6FF98}"/>
          </ac:spMkLst>
        </pc:spChg>
        <pc:spChg chg="add mod">
          <ac:chgData name="Yudithia Ardiyani" userId="245c17805d01a989" providerId="LiveId" clId="{49F48E72-F897-4E6F-94F7-CF3C5598C868}" dt="2023-08-09T06:36:31.031" v="55" actId="20577"/>
          <ac:spMkLst>
            <pc:docMk/>
            <pc:sldMk cId="328787623" sldId="358"/>
            <ac:spMk id="9" creationId="{E8A84680-7827-4D71-A183-A251CFBFFABD}"/>
          </ac:spMkLst>
        </pc:spChg>
        <pc:spChg chg="add mod">
          <ac:chgData name="Yudithia Ardiyani" userId="245c17805d01a989" providerId="LiveId" clId="{49F48E72-F897-4E6F-94F7-CF3C5598C868}" dt="2023-08-09T06:37:14.941" v="59" actId="1076"/>
          <ac:spMkLst>
            <pc:docMk/>
            <pc:sldMk cId="328787623" sldId="358"/>
            <ac:spMk id="11" creationId="{345F41A2-B88E-4429-90C7-9C24F4E46980}"/>
          </ac:spMkLst>
        </pc:spChg>
        <pc:spChg chg="add mod">
          <ac:chgData name="Yudithia Ardiyani" userId="245c17805d01a989" providerId="LiveId" clId="{49F48E72-F897-4E6F-94F7-CF3C5598C868}" dt="2023-08-09T06:39:03.557" v="65" actId="1076"/>
          <ac:spMkLst>
            <pc:docMk/>
            <pc:sldMk cId="328787623" sldId="358"/>
            <ac:spMk id="14" creationId="{9EB1AC97-A825-4747-889A-2AFECEF12551}"/>
          </ac:spMkLst>
        </pc:spChg>
        <pc:picChg chg="del">
          <ac:chgData name="Yudithia Ardiyani" userId="245c17805d01a989" providerId="LiveId" clId="{49F48E72-F897-4E6F-94F7-CF3C5598C868}" dt="2023-08-09T06:35:34.171" v="49" actId="478"/>
          <ac:picMkLst>
            <pc:docMk/>
            <pc:sldMk cId="328787623" sldId="358"/>
            <ac:picMk id="6" creationId="{EB9748BE-CDF6-4014-B6CA-5CDE2B28AB2A}"/>
          </ac:picMkLst>
        </pc:picChg>
        <pc:picChg chg="add mod">
          <ac:chgData name="Yudithia Ardiyani" userId="245c17805d01a989" providerId="LiveId" clId="{49F48E72-F897-4E6F-94F7-CF3C5598C868}" dt="2023-08-09T06:36:07.065" v="52" actId="1076"/>
          <ac:picMkLst>
            <pc:docMk/>
            <pc:sldMk cId="328787623" sldId="358"/>
            <ac:picMk id="8" creationId="{1EEA254B-441C-40E9-A09A-D4D10D96D279}"/>
          </ac:picMkLst>
        </pc:picChg>
        <pc:picChg chg="add mod">
          <ac:chgData name="Yudithia Ardiyani" userId="245c17805d01a989" providerId="LiveId" clId="{49F48E72-F897-4E6F-94F7-CF3C5598C868}" dt="2023-08-09T06:36:52.226" v="57" actId="1076"/>
          <ac:picMkLst>
            <pc:docMk/>
            <pc:sldMk cId="328787623" sldId="358"/>
            <ac:picMk id="10" creationId="{1F72B0DD-2723-498C-8D0D-CB31DD0FC325}"/>
          </ac:picMkLst>
        </pc:picChg>
        <pc:picChg chg="add mod">
          <ac:chgData name="Yudithia Ardiyani" userId="245c17805d01a989" providerId="LiveId" clId="{49F48E72-F897-4E6F-94F7-CF3C5598C868}" dt="2023-08-09T06:37:36.994" v="61" actId="1076"/>
          <ac:picMkLst>
            <pc:docMk/>
            <pc:sldMk cId="328787623" sldId="358"/>
            <ac:picMk id="12" creationId="{D016DC35-6142-4B54-A424-B6C5919F0B19}"/>
          </ac:picMkLst>
        </pc:picChg>
        <pc:picChg chg="add mod">
          <ac:chgData name="Yudithia Ardiyani" userId="245c17805d01a989" providerId="LiveId" clId="{49F48E72-F897-4E6F-94F7-CF3C5598C868}" dt="2023-08-09T06:38:36.398" v="63" actId="1076"/>
          <ac:picMkLst>
            <pc:docMk/>
            <pc:sldMk cId="328787623" sldId="358"/>
            <ac:picMk id="13" creationId="{7F8DEA2E-EF22-43E3-84DA-5DA1FE9AC48A}"/>
          </ac:picMkLst>
        </pc:picChg>
        <pc:picChg chg="add mod">
          <ac:chgData name="Yudithia Ardiyani" userId="245c17805d01a989" providerId="LiveId" clId="{49F48E72-F897-4E6F-94F7-CF3C5598C868}" dt="2023-08-09T06:39:24.619" v="67" actId="1076"/>
          <ac:picMkLst>
            <pc:docMk/>
            <pc:sldMk cId="328787623" sldId="358"/>
            <ac:picMk id="15" creationId="{187FA524-1952-48D7-B394-BAC610A757F6}"/>
          </ac:picMkLst>
        </pc:picChg>
      </pc:sldChg>
      <pc:sldChg chg="addSp delSp modSp mod">
        <pc:chgData name="Yudithia Ardiyani" userId="245c17805d01a989" providerId="LiveId" clId="{49F48E72-F897-4E6F-94F7-CF3C5598C868}" dt="2023-08-21T06:29:09.636" v="125" actId="1076"/>
        <pc:sldMkLst>
          <pc:docMk/>
          <pc:sldMk cId="2429409612" sldId="359"/>
        </pc:sldMkLst>
        <pc:spChg chg="add">
          <ac:chgData name="Yudithia Ardiyani" userId="245c17805d01a989" providerId="LiveId" clId="{49F48E72-F897-4E6F-94F7-CF3C5598C868}" dt="2023-08-21T06:20:13.358" v="73" actId="11529"/>
          <ac:spMkLst>
            <pc:docMk/>
            <pc:sldMk cId="2429409612" sldId="359"/>
            <ac:spMk id="5" creationId="{654B1E41-460A-41E6-A386-D11A87299FB2}"/>
          </ac:spMkLst>
        </pc:spChg>
        <pc:spChg chg="add mod">
          <ac:chgData name="Yudithia Ardiyani" userId="245c17805d01a989" providerId="LiveId" clId="{49F48E72-F897-4E6F-94F7-CF3C5598C868}" dt="2023-08-21T06:28:55.495" v="122" actId="20577"/>
          <ac:spMkLst>
            <pc:docMk/>
            <pc:sldMk cId="2429409612" sldId="359"/>
            <ac:spMk id="7" creationId="{3D1677A0-BC61-4569-BB79-B62A53168A98}"/>
          </ac:spMkLst>
        </pc:spChg>
        <pc:spChg chg="del">
          <ac:chgData name="Yudithia Ardiyani" userId="245c17805d01a989" providerId="LiveId" clId="{49F48E72-F897-4E6F-94F7-CF3C5598C868}" dt="2023-08-09T06:39:40.447" v="71" actId="478"/>
          <ac:spMkLst>
            <pc:docMk/>
            <pc:sldMk cId="2429409612" sldId="359"/>
            <ac:spMk id="7" creationId="{8717893B-55ED-4B26-9178-3378DE5D77C1}"/>
          </ac:spMkLst>
        </pc:spChg>
        <pc:spChg chg="del">
          <ac:chgData name="Yudithia Ardiyani" userId="245c17805d01a989" providerId="LiveId" clId="{49F48E72-F897-4E6F-94F7-CF3C5598C868}" dt="2023-08-09T06:39:45.503" v="72" actId="478"/>
          <ac:spMkLst>
            <pc:docMk/>
            <pc:sldMk cId="2429409612" sldId="359"/>
            <ac:spMk id="8" creationId="{6E1BCB56-802B-468E-BA39-A2FB04557B93}"/>
          </ac:spMkLst>
        </pc:spChg>
        <pc:picChg chg="del">
          <ac:chgData name="Yudithia Ardiyani" userId="245c17805d01a989" providerId="LiveId" clId="{49F48E72-F897-4E6F-94F7-CF3C5598C868}" dt="2023-08-09T06:39:30.174" v="68" actId="478"/>
          <ac:picMkLst>
            <pc:docMk/>
            <pc:sldMk cId="2429409612" sldId="359"/>
            <ac:picMk id="5" creationId="{8E437775-6AF7-4667-A836-0732E05DF01A}"/>
          </ac:picMkLst>
        </pc:picChg>
        <pc:picChg chg="add mod">
          <ac:chgData name="Yudithia Ardiyani" userId="245c17805d01a989" providerId="LiveId" clId="{49F48E72-F897-4E6F-94F7-CF3C5598C868}" dt="2023-08-21T06:29:04.717" v="124" actId="1076"/>
          <ac:picMkLst>
            <pc:docMk/>
            <pc:sldMk cId="2429409612" sldId="359"/>
            <ac:picMk id="8" creationId="{6FF848E2-35F4-442C-BC4C-881ECA9D2A24}"/>
          </ac:picMkLst>
        </pc:picChg>
        <pc:picChg chg="add mod">
          <ac:chgData name="Yudithia Ardiyani" userId="245c17805d01a989" providerId="LiveId" clId="{49F48E72-F897-4E6F-94F7-CF3C5598C868}" dt="2023-08-21T06:29:09.636" v="125" actId="1076"/>
          <ac:picMkLst>
            <pc:docMk/>
            <pc:sldMk cId="2429409612" sldId="359"/>
            <ac:picMk id="9" creationId="{AE8718E0-A36B-4526-90FF-BB10EA0488A0}"/>
          </ac:picMkLst>
        </pc:picChg>
        <pc:picChg chg="add del">
          <ac:chgData name="Yudithia Ardiyani" userId="245c17805d01a989" providerId="LiveId" clId="{49F48E72-F897-4E6F-94F7-CF3C5598C868}" dt="2023-08-09T06:39:37.324" v="70" actId="478"/>
          <ac:picMkLst>
            <pc:docMk/>
            <pc:sldMk cId="2429409612" sldId="359"/>
            <ac:picMk id="5122" creationId="{00000000-0000-0000-0000-000000000000}"/>
          </ac:picMkLst>
        </pc:picChg>
      </pc:sldChg>
      <pc:sldChg chg="addSp delSp modSp mod">
        <pc:chgData name="Yudithia Ardiyani" userId="245c17805d01a989" providerId="LiveId" clId="{49F48E72-F897-4E6F-94F7-CF3C5598C868}" dt="2023-08-25T14:02:58.041" v="188" actId="1076"/>
        <pc:sldMkLst>
          <pc:docMk/>
          <pc:sldMk cId="2429409612" sldId="360"/>
        </pc:sldMkLst>
        <pc:spChg chg="add">
          <ac:chgData name="Yudithia Ardiyani" userId="245c17805d01a989" providerId="LiveId" clId="{49F48E72-F897-4E6F-94F7-CF3C5598C868}" dt="2023-08-21T06:29:37.238" v="127" actId="11529"/>
          <ac:spMkLst>
            <pc:docMk/>
            <pc:sldMk cId="2429409612" sldId="360"/>
            <ac:spMk id="6" creationId="{54C6DA53-A5F3-4CD3-80C0-22B716FEBA8C}"/>
          </ac:spMkLst>
        </pc:spChg>
        <pc:spChg chg="add mod">
          <ac:chgData name="Yudithia Ardiyani" userId="245c17805d01a989" providerId="LiveId" clId="{49F48E72-F897-4E6F-94F7-CF3C5598C868}" dt="2023-08-25T14:02:33.781" v="186" actId="20577"/>
          <ac:spMkLst>
            <pc:docMk/>
            <pc:sldMk cId="2429409612" sldId="360"/>
            <ac:spMk id="7" creationId="{D83FD001-0BFC-47BE-A69A-353F17EABC72}"/>
          </ac:spMkLst>
        </pc:spChg>
        <pc:spChg chg="add mod">
          <ac:chgData name="Yudithia Ardiyani" userId="245c17805d01a989" providerId="LiveId" clId="{49F48E72-F897-4E6F-94F7-CF3C5598C868}" dt="2023-08-25T14:02:14.457" v="168" actId="1076"/>
          <ac:spMkLst>
            <pc:docMk/>
            <pc:sldMk cId="2429409612" sldId="360"/>
            <ac:spMk id="11" creationId="{2F27356F-F1DA-49D6-8298-F9F17F554462}"/>
          </ac:spMkLst>
        </pc:spChg>
        <pc:picChg chg="del">
          <ac:chgData name="Yudithia Ardiyani" userId="245c17805d01a989" providerId="LiveId" clId="{49F48E72-F897-4E6F-94F7-CF3C5598C868}" dt="2023-08-21T06:29:22.890" v="126" actId="478"/>
          <ac:picMkLst>
            <pc:docMk/>
            <pc:sldMk cId="2429409612" sldId="360"/>
            <ac:picMk id="5" creationId="{1B597C83-E86B-44AF-960E-75BD318EAE4E}"/>
          </ac:picMkLst>
        </pc:picChg>
        <pc:picChg chg="add mod">
          <ac:chgData name="Yudithia Ardiyani" userId="245c17805d01a989" providerId="LiveId" clId="{49F48E72-F897-4E6F-94F7-CF3C5598C868}" dt="2023-08-25T14:00:05.163" v="132" actId="1076"/>
          <ac:picMkLst>
            <pc:docMk/>
            <pc:sldMk cId="2429409612" sldId="360"/>
            <ac:picMk id="8" creationId="{949502E4-AF44-43CC-A3D1-F9A0DD234805}"/>
          </ac:picMkLst>
        </pc:picChg>
        <pc:picChg chg="add mod">
          <ac:chgData name="Yudithia Ardiyani" userId="245c17805d01a989" providerId="LiveId" clId="{49F48E72-F897-4E6F-94F7-CF3C5598C868}" dt="2023-08-25T14:00:27.879" v="134" actId="1076"/>
          <ac:picMkLst>
            <pc:docMk/>
            <pc:sldMk cId="2429409612" sldId="360"/>
            <ac:picMk id="9" creationId="{14F1FFA1-CC44-4F3E-8E59-89152CD819B6}"/>
          </ac:picMkLst>
        </pc:picChg>
        <pc:picChg chg="add mod">
          <ac:chgData name="Yudithia Ardiyani" userId="245c17805d01a989" providerId="LiveId" clId="{49F48E72-F897-4E6F-94F7-CF3C5598C868}" dt="2023-08-25T14:01:10.228" v="148" actId="1076"/>
          <ac:picMkLst>
            <pc:docMk/>
            <pc:sldMk cId="2429409612" sldId="360"/>
            <ac:picMk id="10" creationId="{B4BABD1B-561E-4A0B-97CD-DE61185F40BE}"/>
          </ac:picMkLst>
        </pc:picChg>
        <pc:picChg chg="add mod">
          <ac:chgData name="Yudithia Ardiyani" userId="245c17805d01a989" providerId="LiveId" clId="{49F48E72-F897-4E6F-94F7-CF3C5598C868}" dt="2023-08-25T14:02:17.980" v="169" actId="1076"/>
          <ac:picMkLst>
            <pc:docMk/>
            <pc:sldMk cId="2429409612" sldId="360"/>
            <ac:picMk id="12" creationId="{148DC998-06C5-4158-B2CA-5F0BC0A43A10}"/>
          </ac:picMkLst>
        </pc:picChg>
        <pc:picChg chg="add mod">
          <ac:chgData name="Yudithia Ardiyani" userId="245c17805d01a989" providerId="LiveId" clId="{49F48E72-F897-4E6F-94F7-CF3C5598C868}" dt="2023-08-25T14:02:58.041" v="188" actId="1076"/>
          <ac:picMkLst>
            <pc:docMk/>
            <pc:sldMk cId="2429409612" sldId="360"/>
            <ac:picMk id="13" creationId="{C784E43B-C1BD-4D26-9260-838285777E32}"/>
          </ac:picMkLst>
        </pc:picChg>
      </pc:sldChg>
      <pc:sldChg chg="addSp delSp modSp mod">
        <pc:chgData name="Yudithia Ardiyani" userId="245c17805d01a989" providerId="LiveId" clId="{49F48E72-F897-4E6F-94F7-CF3C5598C868}" dt="2023-08-30T05:26:17.662" v="204" actId="1076"/>
        <pc:sldMkLst>
          <pc:docMk/>
          <pc:sldMk cId="606840952" sldId="361"/>
        </pc:sldMkLst>
        <pc:spChg chg="mod">
          <ac:chgData name="Yudithia Ardiyani" userId="245c17805d01a989" providerId="LiveId" clId="{49F48E72-F897-4E6F-94F7-CF3C5598C868}" dt="2023-08-30T05:24:48.852" v="197" actId="14100"/>
          <ac:spMkLst>
            <pc:docMk/>
            <pc:sldMk cId="606840952" sldId="361"/>
            <ac:spMk id="5" creationId="{E82D0842-D7C5-4E4C-BE55-40D25B6F02EC}"/>
          </ac:spMkLst>
        </pc:spChg>
        <pc:spChg chg="del">
          <ac:chgData name="Yudithia Ardiyani" userId="245c17805d01a989" providerId="LiveId" clId="{49F48E72-F897-4E6F-94F7-CF3C5598C868}" dt="2023-08-25T14:05:39.806" v="189" actId="478"/>
          <ac:spMkLst>
            <pc:docMk/>
            <pc:sldMk cId="606840952" sldId="361"/>
            <ac:spMk id="7" creationId="{2C5870E5-24B0-4B8D-9B1B-8821183B46AC}"/>
          </ac:spMkLst>
        </pc:spChg>
        <pc:spChg chg="add mod">
          <ac:chgData name="Yudithia Ardiyani" userId="245c17805d01a989" providerId="LiveId" clId="{49F48E72-F897-4E6F-94F7-CF3C5598C868}" dt="2023-08-30T05:25:47.548" v="201" actId="1076"/>
          <ac:spMkLst>
            <pc:docMk/>
            <pc:sldMk cId="606840952" sldId="361"/>
            <ac:spMk id="8" creationId="{0920291D-B58A-41F3-A284-08D9CFEB687A}"/>
          </ac:spMkLst>
        </pc:spChg>
        <pc:spChg chg="add mod">
          <ac:chgData name="Yudithia Ardiyani" userId="245c17805d01a989" providerId="LiveId" clId="{49F48E72-F897-4E6F-94F7-CF3C5598C868}" dt="2023-08-30T05:26:17.662" v="204" actId="1076"/>
          <ac:spMkLst>
            <pc:docMk/>
            <pc:sldMk cId="606840952" sldId="361"/>
            <ac:spMk id="9" creationId="{D1F187AF-D9F4-484E-AC98-5F69E8FD12AD}"/>
          </ac:spMkLst>
        </pc:spChg>
        <pc:picChg chg="add mod">
          <ac:chgData name="Yudithia Ardiyani" userId="245c17805d01a989" providerId="LiveId" clId="{49F48E72-F897-4E6F-94F7-CF3C5598C868}" dt="2023-08-30T05:25:13.745" v="199" actId="1076"/>
          <ac:picMkLst>
            <pc:docMk/>
            <pc:sldMk cId="606840952" sldId="361"/>
            <ac:picMk id="7" creationId="{683F1878-7366-4FDE-A882-4B0AD4647095}"/>
          </ac:picMkLst>
        </pc:picChg>
        <pc:picChg chg="del">
          <ac:chgData name="Yudithia Ardiyani" userId="245c17805d01a989" providerId="LiveId" clId="{49F48E72-F897-4E6F-94F7-CF3C5598C868}" dt="2023-08-25T14:05:42.979" v="190" actId="478"/>
          <ac:picMkLst>
            <pc:docMk/>
            <pc:sldMk cId="606840952" sldId="361"/>
            <ac:picMk id="8" creationId="{A98E7B39-3B85-43EA-B377-4DF3FF2F526E}"/>
          </ac:picMkLst>
        </pc:picChg>
        <pc:picChg chg="del">
          <ac:chgData name="Yudithia Ardiyani" userId="245c17805d01a989" providerId="LiveId" clId="{49F48E72-F897-4E6F-94F7-CF3C5598C868}" dt="2023-08-25T14:05:45.063" v="191" actId="478"/>
          <ac:picMkLst>
            <pc:docMk/>
            <pc:sldMk cId="606840952" sldId="361"/>
            <ac:picMk id="9" creationId="{473696FA-5CCC-4E27-B6DB-2944E77237E3}"/>
          </ac:picMkLst>
        </pc:picChg>
      </pc:sldChg>
      <pc:sldChg chg="addSp delSp modSp mod">
        <pc:chgData name="Yudithia Ardiyani" userId="245c17805d01a989" providerId="LiveId" clId="{49F48E72-F897-4E6F-94F7-CF3C5598C868}" dt="2023-08-30T05:31:23.161" v="233" actId="1076"/>
        <pc:sldMkLst>
          <pc:docMk/>
          <pc:sldMk cId="3422203642" sldId="362"/>
        </pc:sldMkLst>
        <pc:spChg chg="add mod">
          <ac:chgData name="Yudithia Ardiyani" userId="245c17805d01a989" providerId="LiveId" clId="{49F48E72-F897-4E6F-94F7-CF3C5598C868}" dt="2023-08-30T05:30:11.911" v="228" actId="1076"/>
          <ac:spMkLst>
            <pc:docMk/>
            <pc:sldMk cId="3422203642" sldId="362"/>
            <ac:spMk id="5" creationId="{4B1806E4-B753-4A49-984A-11DC6D3D9E79}"/>
          </ac:spMkLst>
        </pc:spChg>
        <pc:spChg chg="add del">
          <ac:chgData name="Yudithia Ardiyani" userId="245c17805d01a989" providerId="LiveId" clId="{49F48E72-F897-4E6F-94F7-CF3C5598C868}" dt="2023-08-30T05:28:40.128" v="216"/>
          <ac:spMkLst>
            <pc:docMk/>
            <pc:sldMk cId="3422203642" sldId="362"/>
            <ac:spMk id="9" creationId="{960D4179-1616-4F74-9698-4E7C72B1AF29}"/>
          </ac:spMkLst>
        </pc:spChg>
        <pc:spChg chg="add mod">
          <ac:chgData name="Yudithia Ardiyani" userId="245c17805d01a989" providerId="LiveId" clId="{49F48E72-F897-4E6F-94F7-CF3C5598C868}" dt="2023-08-30T05:29:01.268" v="218" actId="1076"/>
          <ac:spMkLst>
            <pc:docMk/>
            <pc:sldMk cId="3422203642" sldId="362"/>
            <ac:spMk id="10" creationId="{82C8A32D-49A7-4182-B460-3840762A9AA9}"/>
          </ac:spMkLst>
        </pc:spChg>
        <pc:spChg chg="add mod">
          <ac:chgData name="Yudithia Ardiyani" userId="245c17805d01a989" providerId="LiveId" clId="{49F48E72-F897-4E6F-94F7-CF3C5598C868}" dt="2023-08-30T05:30:18.644" v="229" actId="1076"/>
          <ac:spMkLst>
            <pc:docMk/>
            <pc:sldMk cId="3422203642" sldId="362"/>
            <ac:spMk id="12" creationId="{6FE06D53-2F40-4F65-A7E1-655EDBEEEF00}"/>
          </ac:spMkLst>
        </pc:spChg>
        <pc:spChg chg="add mod">
          <ac:chgData name="Yudithia Ardiyani" userId="245c17805d01a989" providerId="LiveId" clId="{49F48E72-F897-4E6F-94F7-CF3C5598C868}" dt="2023-08-30T05:30:00.418" v="224" actId="1076"/>
          <ac:spMkLst>
            <pc:docMk/>
            <pc:sldMk cId="3422203642" sldId="362"/>
            <ac:spMk id="13" creationId="{E3EB5844-7362-4BC2-88B9-C206323463FE}"/>
          </ac:spMkLst>
        </pc:spChg>
        <pc:spChg chg="add mod">
          <ac:chgData name="Yudithia Ardiyani" userId="245c17805d01a989" providerId="LiveId" clId="{49F48E72-F897-4E6F-94F7-CF3C5598C868}" dt="2023-08-30T05:30:50.712" v="231" actId="1076"/>
          <ac:spMkLst>
            <pc:docMk/>
            <pc:sldMk cId="3422203642" sldId="362"/>
            <ac:spMk id="14" creationId="{B16A354C-36A7-4BFC-8F99-FBB9C0292C9A}"/>
          </ac:spMkLst>
        </pc:spChg>
        <pc:spChg chg="add mod">
          <ac:chgData name="Yudithia Ardiyani" userId="245c17805d01a989" providerId="LiveId" clId="{49F48E72-F897-4E6F-94F7-CF3C5598C868}" dt="2023-08-30T05:31:23.161" v="233" actId="1076"/>
          <ac:spMkLst>
            <pc:docMk/>
            <pc:sldMk cId="3422203642" sldId="362"/>
            <ac:spMk id="15" creationId="{7F46FF90-A9A2-4563-94CC-36DF3492ECFE}"/>
          </ac:spMkLst>
        </pc:spChg>
        <pc:picChg chg="del">
          <ac:chgData name="Yudithia Ardiyani" userId="245c17805d01a989" providerId="LiveId" clId="{49F48E72-F897-4E6F-94F7-CF3C5598C868}" dt="2023-08-30T05:26:24.719" v="205" actId="478"/>
          <ac:picMkLst>
            <pc:docMk/>
            <pc:sldMk cId="3422203642" sldId="362"/>
            <ac:picMk id="8" creationId="{7A0DBAC2-BD60-4504-9699-875D7D0056D7}"/>
          </ac:picMkLst>
        </pc:picChg>
        <pc:picChg chg="add mod">
          <ac:chgData name="Yudithia Ardiyani" userId="245c17805d01a989" providerId="LiveId" clId="{49F48E72-F897-4E6F-94F7-CF3C5598C868}" dt="2023-08-30T05:29:20.903" v="220" actId="1076"/>
          <ac:picMkLst>
            <pc:docMk/>
            <pc:sldMk cId="3422203642" sldId="362"/>
            <ac:picMk id="11" creationId="{E50D9B16-67F8-4727-9665-61A112A8E3DA}"/>
          </ac:picMkLst>
        </pc:picChg>
      </pc:sldChg>
      <pc:sldChg chg="addSp delSp modSp mod">
        <pc:chgData name="Yudithia Ardiyani" userId="245c17805d01a989" providerId="LiveId" clId="{49F48E72-F897-4E6F-94F7-CF3C5598C868}" dt="2023-08-30T06:44:42.169" v="242" actId="14100"/>
        <pc:sldMkLst>
          <pc:docMk/>
          <pc:sldMk cId="1144096814" sldId="363"/>
        </pc:sldMkLst>
        <pc:spChg chg="add">
          <ac:chgData name="Yudithia Ardiyani" userId="245c17805d01a989" providerId="LiveId" clId="{49F48E72-F897-4E6F-94F7-CF3C5598C868}" dt="2023-08-30T06:42:21.711" v="234" actId="11529"/>
          <ac:spMkLst>
            <pc:docMk/>
            <pc:sldMk cId="1144096814" sldId="363"/>
            <ac:spMk id="5" creationId="{5D33D414-C603-4917-9756-8EE17358BAEE}"/>
          </ac:spMkLst>
        </pc:spChg>
        <pc:spChg chg="add mod">
          <ac:chgData name="Yudithia Ardiyani" userId="245c17805d01a989" providerId="LiveId" clId="{49F48E72-F897-4E6F-94F7-CF3C5598C868}" dt="2023-08-30T06:43:08.851" v="237" actId="14100"/>
          <ac:spMkLst>
            <pc:docMk/>
            <pc:sldMk cId="1144096814" sldId="363"/>
            <ac:spMk id="10" creationId="{695E950C-D118-40F4-BCEE-EFFBA760A14F}"/>
          </ac:spMkLst>
        </pc:spChg>
        <pc:spChg chg="add mod">
          <ac:chgData name="Yudithia Ardiyani" userId="245c17805d01a989" providerId="LiveId" clId="{49F48E72-F897-4E6F-94F7-CF3C5598C868}" dt="2023-08-30T06:43:41.515" v="239" actId="1076"/>
          <ac:spMkLst>
            <pc:docMk/>
            <pc:sldMk cId="1144096814" sldId="363"/>
            <ac:spMk id="11" creationId="{8D10BA9D-F1EE-4B19-9804-DF102F572578}"/>
          </ac:spMkLst>
        </pc:spChg>
        <pc:picChg chg="add mod">
          <ac:chgData name="Yudithia Ardiyani" userId="245c17805d01a989" providerId="LiveId" clId="{49F48E72-F897-4E6F-94F7-CF3C5598C868}" dt="2023-08-30T06:44:42.169" v="242" actId="14100"/>
          <ac:picMkLst>
            <pc:docMk/>
            <pc:sldMk cId="1144096814" sldId="363"/>
            <ac:picMk id="6" creationId="{D4816FB6-CE66-43AD-B194-61BCC5DD4835}"/>
          </ac:picMkLst>
        </pc:picChg>
        <pc:picChg chg="del">
          <ac:chgData name="Yudithia Ardiyani" userId="245c17805d01a989" providerId="LiveId" clId="{49F48E72-F897-4E6F-94F7-CF3C5598C868}" dt="2023-08-30T05:26:28.942" v="206" actId="478"/>
          <ac:picMkLst>
            <pc:docMk/>
            <pc:sldMk cId="1144096814" sldId="363"/>
            <ac:picMk id="8" creationId="{052A8670-FFBE-4973-8B05-2961528B3BBD}"/>
          </ac:picMkLst>
        </pc:picChg>
        <pc:picChg chg="del">
          <ac:chgData name="Yudithia Ardiyani" userId="245c17805d01a989" providerId="LiveId" clId="{49F48E72-F897-4E6F-94F7-CF3C5598C868}" dt="2023-08-30T05:26:30.765" v="207" actId="478"/>
          <ac:picMkLst>
            <pc:docMk/>
            <pc:sldMk cId="1144096814" sldId="363"/>
            <ac:picMk id="9" creationId="{2AC3DE15-07FA-4307-890E-D06D6B830F3C}"/>
          </ac:picMkLst>
        </pc:picChg>
      </pc:sldChg>
      <pc:sldChg chg="addSp delSp modSp mod">
        <pc:chgData name="Yudithia Ardiyani" userId="245c17805d01a989" providerId="LiveId" clId="{49F48E72-F897-4E6F-94F7-CF3C5598C868}" dt="2023-08-30T06:45:30.745" v="247" actId="1076"/>
        <pc:sldMkLst>
          <pc:docMk/>
          <pc:sldMk cId="3580399755" sldId="364"/>
        </pc:sldMkLst>
        <pc:spChg chg="add">
          <ac:chgData name="Yudithia Ardiyani" userId="245c17805d01a989" providerId="LiveId" clId="{49F48E72-F897-4E6F-94F7-CF3C5598C868}" dt="2023-08-30T06:44:58.015" v="243" actId="11529"/>
          <ac:spMkLst>
            <pc:docMk/>
            <pc:sldMk cId="3580399755" sldId="364"/>
            <ac:spMk id="6" creationId="{AE28B4BB-2988-44E2-BF12-4E3AA55ED61A}"/>
          </ac:spMkLst>
        </pc:spChg>
        <pc:picChg chg="del">
          <ac:chgData name="Yudithia Ardiyani" userId="245c17805d01a989" providerId="LiveId" clId="{49F48E72-F897-4E6F-94F7-CF3C5598C868}" dt="2023-08-30T05:26:35.048" v="208" actId="478"/>
          <ac:picMkLst>
            <pc:docMk/>
            <pc:sldMk cId="3580399755" sldId="364"/>
            <ac:picMk id="5" creationId="{125A9CE7-C614-46A5-B499-AFD5A0EF5BC8}"/>
          </ac:picMkLst>
        </pc:picChg>
        <pc:picChg chg="add mod">
          <ac:chgData name="Yudithia Ardiyani" userId="245c17805d01a989" providerId="LiveId" clId="{49F48E72-F897-4E6F-94F7-CF3C5598C868}" dt="2023-08-30T06:45:30.745" v="247" actId="1076"/>
          <ac:picMkLst>
            <pc:docMk/>
            <pc:sldMk cId="3580399755" sldId="364"/>
            <ac:picMk id="7" creationId="{9896C8D0-8499-4C06-AAA4-9CE40B7380D0}"/>
          </ac:picMkLst>
        </pc:picChg>
      </pc:sldChg>
      <pc:sldChg chg="addSp delSp modSp mod">
        <pc:chgData name="Yudithia Ardiyani" userId="245c17805d01a989" providerId="LiveId" clId="{49F48E72-F897-4E6F-94F7-CF3C5598C868}" dt="2023-08-30T06:50:40.838" v="280" actId="207"/>
        <pc:sldMkLst>
          <pc:docMk/>
          <pc:sldMk cId="3580399755" sldId="365"/>
        </pc:sldMkLst>
        <pc:spChg chg="add">
          <ac:chgData name="Yudithia Ardiyani" userId="245c17805d01a989" providerId="LiveId" clId="{49F48E72-F897-4E6F-94F7-CF3C5598C868}" dt="2023-08-30T06:46:34.489" v="253" actId="11529"/>
          <ac:spMkLst>
            <pc:docMk/>
            <pc:sldMk cId="3580399755" sldId="365"/>
            <ac:spMk id="6" creationId="{7228AF1F-9574-48A6-8EE4-A162FB51DFDD}"/>
          </ac:spMkLst>
        </pc:spChg>
        <pc:spChg chg="add mod">
          <ac:chgData name="Yudithia Ardiyani" userId="245c17805d01a989" providerId="LiveId" clId="{49F48E72-F897-4E6F-94F7-CF3C5598C868}" dt="2023-08-30T06:50:40.838" v="280" actId="207"/>
          <ac:spMkLst>
            <pc:docMk/>
            <pc:sldMk cId="3580399755" sldId="365"/>
            <ac:spMk id="7" creationId="{7C381959-476D-418C-A947-034C1764B8EF}"/>
          </ac:spMkLst>
        </pc:spChg>
        <pc:spChg chg="del">
          <ac:chgData name="Yudithia Ardiyani" userId="245c17805d01a989" providerId="LiveId" clId="{49F48E72-F897-4E6F-94F7-CF3C5598C868}" dt="2023-08-30T05:26:44.747" v="211" actId="478"/>
          <ac:spMkLst>
            <pc:docMk/>
            <pc:sldMk cId="3580399755" sldId="365"/>
            <ac:spMk id="8" creationId="{8AC1A2C6-5C4E-470B-8305-9140F4B2DBEE}"/>
          </ac:spMkLst>
        </pc:spChg>
        <pc:spChg chg="add mod">
          <ac:chgData name="Yudithia Ardiyani" userId="245c17805d01a989" providerId="LiveId" clId="{49F48E72-F897-4E6F-94F7-CF3C5598C868}" dt="2023-08-30T06:47:08.452" v="257" actId="14100"/>
          <ac:spMkLst>
            <pc:docMk/>
            <pc:sldMk cId="3580399755" sldId="365"/>
            <ac:spMk id="10" creationId="{40BFDB34-1A09-4E9D-A944-646F19058D1A}"/>
          </ac:spMkLst>
        </pc:spChg>
        <pc:spChg chg="add mod">
          <ac:chgData name="Yudithia Ardiyani" userId="245c17805d01a989" providerId="LiveId" clId="{49F48E72-F897-4E6F-94F7-CF3C5598C868}" dt="2023-08-30T06:49:56.954" v="275" actId="1076"/>
          <ac:spMkLst>
            <pc:docMk/>
            <pc:sldMk cId="3580399755" sldId="365"/>
            <ac:spMk id="17" creationId="{7DCA33A9-8452-47EA-A5A0-0C74603E5691}"/>
          </ac:spMkLst>
        </pc:spChg>
        <pc:spChg chg="add mod">
          <ac:chgData name="Yudithia Ardiyani" userId="245c17805d01a989" providerId="LiveId" clId="{49F48E72-F897-4E6F-94F7-CF3C5598C868}" dt="2023-08-30T06:50:20.300" v="277" actId="1076"/>
          <ac:spMkLst>
            <pc:docMk/>
            <pc:sldMk cId="3580399755" sldId="365"/>
            <ac:spMk id="18" creationId="{16368560-79FB-4243-B84F-A7F77087021C}"/>
          </ac:spMkLst>
        </pc:spChg>
        <pc:picChg chg="del">
          <ac:chgData name="Yudithia Ardiyani" userId="245c17805d01a989" providerId="LiveId" clId="{49F48E72-F897-4E6F-94F7-CF3C5598C868}" dt="2023-08-30T05:26:39.076" v="209" actId="478"/>
          <ac:picMkLst>
            <pc:docMk/>
            <pc:sldMk cId="3580399755" sldId="365"/>
            <ac:picMk id="5" creationId="{63C80125-A25E-4C76-ABB7-388D72558013}"/>
          </ac:picMkLst>
        </pc:picChg>
        <pc:picChg chg="del">
          <ac:chgData name="Yudithia Ardiyani" userId="245c17805d01a989" providerId="LiveId" clId="{49F48E72-F897-4E6F-94F7-CF3C5598C868}" dt="2023-08-30T05:26:41.154" v="210" actId="478"/>
          <ac:picMkLst>
            <pc:docMk/>
            <pc:sldMk cId="3580399755" sldId="365"/>
            <ac:picMk id="9" creationId="{0177BBEE-D51B-41D6-A928-1A17362FE7FA}"/>
          </ac:picMkLst>
        </pc:picChg>
        <pc:picChg chg="add mod">
          <ac:chgData name="Yudithia Ardiyani" userId="245c17805d01a989" providerId="LiveId" clId="{49F48E72-F897-4E6F-94F7-CF3C5598C868}" dt="2023-08-30T06:47:27.203" v="259" actId="1076"/>
          <ac:picMkLst>
            <pc:docMk/>
            <pc:sldMk cId="3580399755" sldId="365"/>
            <ac:picMk id="11" creationId="{940F5C9B-11F1-4140-9DC5-F0E17A075C5C}"/>
          </ac:picMkLst>
        </pc:picChg>
        <pc:picChg chg="add mod">
          <ac:chgData name="Yudithia Ardiyani" userId="245c17805d01a989" providerId="LiveId" clId="{49F48E72-F897-4E6F-94F7-CF3C5598C868}" dt="2023-08-30T06:47:45.571" v="261" actId="1076"/>
          <ac:picMkLst>
            <pc:docMk/>
            <pc:sldMk cId="3580399755" sldId="365"/>
            <ac:picMk id="12" creationId="{ABB8FB58-B28B-4664-B6AC-367562506F7E}"/>
          </ac:picMkLst>
        </pc:picChg>
        <pc:picChg chg="add mod">
          <ac:chgData name="Yudithia Ardiyani" userId="245c17805d01a989" providerId="LiveId" clId="{49F48E72-F897-4E6F-94F7-CF3C5598C868}" dt="2023-08-30T06:48:24.333" v="266" actId="1076"/>
          <ac:picMkLst>
            <pc:docMk/>
            <pc:sldMk cId="3580399755" sldId="365"/>
            <ac:picMk id="13" creationId="{8C95D541-60D9-4D65-B2C2-4F1F2B14D6F7}"/>
          </ac:picMkLst>
        </pc:picChg>
        <pc:picChg chg="add mod">
          <ac:chgData name="Yudithia Ardiyani" userId="245c17805d01a989" providerId="LiveId" clId="{49F48E72-F897-4E6F-94F7-CF3C5598C868}" dt="2023-08-30T06:48:28.910" v="267" actId="1076"/>
          <ac:picMkLst>
            <pc:docMk/>
            <pc:sldMk cId="3580399755" sldId="365"/>
            <ac:picMk id="14" creationId="{6B474275-B2E0-41FC-8FC6-13E0A7539D35}"/>
          </ac:picMkLst>
        </pc:picChg>
        <pc:picChg chg="add mod">
          <ac:chgData name="Yudithia Ardiyani" userId="245c17805d01a989" providerId="LiveId" clId="{49F48E72-F897-4E6F-94F7-CF3C5598C868}" dt="2023-08-30T06:48:50.357" v="269" actId="1076"/>
          <ac:picMkLst>
            <pc:docMk/>
            <pc:sldMk cId="3580399755" sldId="365"/>
            <ac:picMk id="15" creationId="{CC8237D4-1875-4A46-987D-32636582C8EA}"/>
          </ac:picMkLst>
        </pc:picChg>
        <pc:cxnChg chg="add del mod">
          <ac:chgData name="Yudithia Ardiyani" userId="245c17805d01a989" providerId="LiveId" clId="{49F48E72-F897-4E6F-94F7-CF3C5598C868}" dt="2023-08-30T06:49:34.987" v="273"/>
          <ac:cxnSpMkLst>
            <pc:docMk/>
            <pc:sldMk cId="3580399755" sldId="365"/>
            <ac:cxnSpMk id="16" creationId="{182F935E-53EC-45C5-84CE-F75E407AFC84}"/>
          </ac:cxnSpMkLst>
        </pc:cxnChg>
      </pc:sldChg>
      <pc:sldChg chg="addSp delSp modSp mod">
        <pc:chgData name="Yudithia Ardiyani" userId="245c17805d01a989" providerId="LiveId" clId="{49F48E72-F897-4E6F-94F7-CF3C5598C868}" dt="2023-08-30T08:33:23.805" v="483" actId="14100"/>
        <pc:sldMkLst>
          <pc:docMk/>
          <pc:sldMk cId="3580399755" sldId="366"/>
        </pc:sldMkLst>
        <pc:picChg chg="del">
          <ac:chgData name="Yudithia Ardiyani" userId="245c17805d01a989" providerId="LiveId" clId="{49F48E72-F897-4E6F-94F7-CF3C5598C868}" dt="2023-08-30T05:26:48.542" v="212" actId="478"/>
          <ac:picMkLst>
            <pc:docMk/>
            <pc:sldMk cId="3580399755" sldId="366"/>
            <ac:picMk id="5" creationId="{780B6A2D-C65A-4419-8C5A-C7EDDCBFB0E0}"/>
          </ac:picMkLst>
        </pc:picChg>
        <pc:picChg chg="add mod">
          <ac:chgData name="Yudithia Ardiyani" userId="245c17805d01a989" providerId="LiveId" clId="{49F48E72-F897-4E6F-94F7-CF3C5598C868}" dt="2023-08-30T08:31:48.364" v="479" actId="14100"/>
          <ac:picMkLst>
            <pc:docMk/>
            <pc:sldMk cId="3580399755" sldId="366"/>
            <ac:picMk id="6" creationId="{E95D0D68-00A3-4F0B-8BEB-D5AC15548624}"/>
          </ac:picMkLst>
        </pc:picChg>
        <pc:picChg chg="del">
          <ac:chgData name="Yudithia Ardiyani" userId="245c17805d01a989" providerId="LiveId" clId="{49F48E72-F897-4E6F-94F7-CF3C5598C868}" dt="2023-08-30T05:26:50.687" v="213" actId="478"/>
          <ac:picMkLst>
            <pc:docMk/>
            <pc:sldMk cId="3580399755" sldId="366"/>
            <ac:picMk id="8" creationId="{F4B4816A-2E37-41C2-9769-970E52FF0A35}"/>
          </ac:picMkLst>
        </pc:picChg>
        <pc:picChg chg="add mod">
          <ac:chgData name="Yudithia Ardiyani" userId="245c17805d01a989" providerId="LiveId" clId="{49F48E72-F897-4E6F-94F7-CF3C5598C868}" dt="2023-08-30T08:33:23.805" v="483" actId="14100"/>
          <ac:picMkLst>
            <pc:docMk/>
            <pc:sldMk cId="3580399755" sldId="366"/>
            <ac:picMk id="9" creationId="{3BABE9B3-119C-45F0-914F-781B400B04DC}"/>
          </ac:picMkLst>
        </pc:picChg>
      </pc:sldChg>
      <pc:sldChg chg="addSp modSp add mod">
        <pc:chgData name="Yudithia Ardiyani" userId="245c17805d01a989" providerId="LiveId" clId="{49F48E72-F897-4E6F-94F7-CF3C5598C868}" dt="2023-08-30T06:53:28.423" v="293" actId="1076"/>
        <pc:sldMkLst>
          <pc:docMk/>
          <pc:sldMk cId="3988238945" sldId="367"/>
        </pc:sldMkLst>
        <pc:spChg chg="add">
          <ac:chgData name="Yudithia Ardiyani" userId="245c17805d01a989" providerId="LiveId" clId="{49F48E72-F897-4E6F-94F7-CF3C5598C868}" dt="2023-08-30T06:51:00.358" v="281" actId="11529"/>
          <ac:spMkLst>
            <pc:docMk/>
            <pc:sldMk cId="3988238945" sldId="367"/>
            <ac:spMk id="5" creationId="{B1204CF2-81FD-4E63-95AB-A012080946DA}"/>
          </ac:spMkLst>
        </pc:spChg>
        <pc:spChg chg="add mod">
          <ac:chgData name="Yudithia Ardiyani" userId="245c17805d01a989" providerId="LiveId" clId="{49F48E72-F897-4E6F-94F7-CF3C5598C868}" dt="2023-08-30T06:51:34.114" v="283" actId="1076"/>
          <ac:spMkLst>
            <pc:docMk/>
            <pc:sldMk cId="3988238945" sldId="367"/>
            <ac:spMk id="7" creationId="{21961CFE-7360-4D7F-917E-274AA2EEF7FA}"/>
          </ac:spMkLst>
        </pc:spChg>
        <pc:picChg chg="add mod">
          <ac:chgData name="Yudithia Ardiyani" userId="245c17805d01a989" providerId="LiveId" clId="{49F48E72-F897-4E6F-94F7-CF3C5598C868}" dt="2023-08-30T06:51:55.488" v="285" actId="1076"/>
          <ac:picMkLst>
            <pc:docMk/>
            <pc:sldMk cId="3988238945" sldId="367"/>
            <ac:picMk id="8" creationId="{D48F57AA-6463-43A2-ABE6-AE1D76360D79}"/>
          </ac:picMkLst>
        </pc:picChg>
        <pc:picChg chg="add mod">
          <ac:chgData name="Yudithia Ardiyani" userId="245c17805d01a989" providerId="LiveId" clId="{49F48E72-F897-4E6F-94F7-CF3C5598C868}" dt="2023-08-30T06:52:15.520" v="287" actId="1076"/>
          <ac:picMkLst>
            <pc:docMk/>
            <pc:sldMk cId="3988238945" sldId="367"/>
            <ac:picMk id="9" creationId="{D66E40D0-53B0-4809-98B3-E15832A63F90}"/>
          </ac:picMkLst>
        </pc:picChg>
        <pc:picChg chg="add mod">
          <ac:chgData name="Yudithia Ardiyani" userId="245c17805d01a989" providerId="LiveId" clId="{49F48E72-F897-4E6F-94F7-CF3C5598C868}" dt="2023-08-30T06:52:34.803" v="289" actId="1076"/>
          <ac:picMkLst>
            <pc:docMk/>
            <pc:sldMk cId="3988238945" sldId="367"/>
            <ac:picMk id="10" creationId="{7FCEBA51-D1DE-4E08-9A5E-FF552FBE59DF}"/>
          </ac:picMkLst>
        </pc:picChg>
        <pc:picChg chg="add mod">
          <ac:chgData name="Yudithia Ardiyani" userId="245c17805d01a989" providerId="LiveId" clId="{49F48E72-F897-4E6F-94F7-CF3C5598C868}" dt="2023-08-30T06:52:52.469" v="291" actId="1076"/>
          <ac:picMkLst>
            <pc:docMk/>
            <pc:sldMk cId="3988238945" sldId="367"/>
            <ac:picMk id="11" creationId="{3E0C6606-54A0-4534-AC33-1C5357B6B622}"/>
          </ac:picMkLst>
        </pc:picChg>
        <pc:picChg chg="add mod">
          <ac:chgData name="Yudithia Ardiyani" userId="245c17805d01a989" providerId="LiveId" clId="{49F48E72-F897-4E6F-94F7-CF3C5598C868}" dt="2023-08-30T06:53:28.423" v="293" actId="1076"/>
          <ac:picMkLst>
            <pc:docMk/>
            <pc:sldMk cId="3988238945" sldId="367"/>
            <ac:picMk id="12" creationId="{808924D3-99FF-4BF6-97A8-180E131A0190}"/>
          </ac:picMkLst>
        </pc:picChg>
      </pc:sldChg>
      <pc:sldChg chg="addSp modSp add mod">
        <pc:chgData name="Yudithia Ardiyani" userId="245c17805d01a989" providerId="LiveId" clId="{49F48E72-F897-4E6F-94F7-CF3C5598C868}" dt="2023-08-30T06:57:15.432" v="317" actId="1076"/>
        <pc:sldMkLst>
          <pc:docMk/>
          <pc:sldMk cId="1095133498" sldId="368"/>
        </pc:sldMkLst>
        <pc:spChg chg="add">
          <ac:chgData name="Yudithia Ardiyani" userId="245c17805d01a989" providerId="LiveId" clId="{49F48E72-F897-4E6F-94F7-CF3C5598C868}" dt="2023-08-30T06:54:07.316" v="294" actId="11529"/>
          <ac:spMkLst>
            <pc:docMk/>
            <pc:sldMk cId="1095133498" sldId="368"/>
            <ac:spMk id="5" creationId="{48A5778A-4F69-464B-9600-E488CC4F6140}"/>
          </ac:spMkLst>
        </pc:spChg>
        <pc:spChg chg="add mod">
          <ac:chgData name="Yudithia Ardiyani" userId="245c17805d01a989" providerId="LiveId" clId="{49F48E72-F897-4E6F-94F7-CF3C5598C868}" dt="2023-08-30T06:56:55.198" v="315" actId="14100"/>
          <ac:spMkLst>
            <pc:docMk/>
            <pc:sldMk cId="1095133498" sldId="368"/>
            <ac:spMk id="7" creationId="{B20027B1-42E3-4F8F-93E9-0586D6D50D7E}"/>
          </ac:spMkLst>
        </pc:spChg>
        <pc:picChg chg="add mod">
          <ac:chgData name="Yudithia Ardiyani" userId="245c17805d01a989" providerId="LiveId" clId="{49F48E72-F897-4E6F-94F7-CF3C5598C868}" dt="2023-08-30T06:54:49.160" v="298" actId="1076"/>
          <ac:picMkLst>
            <pc:docMk/>
            <pc:sldMk cId="1095133498" sldId="368"/>
            <ac:picMk id="8" creationId="{7888BDCF-6372-4E6D-ACDC-F7BDA99FC404}"/>
          </ac:picMkLst>
        </pc:picChg>
        <pc:picChg chg="add mod">
          <ac:chgData name="Yudithia Ardiyani" userId="245c17805d01a989" providerId="LiveId" clId="{49F48E72-F897-4E6F-94F7-CF3C5598C868}" dt="2023-08-30T06:57:15.432" v="317" actId="1076"/>
          <ac:picMkLst>
            <pc:docMk/>
            <pc:sldMk cId="1095133498" sldId="368"/>
            <ac:picMk id="9" creationId="{392D0CFA-3DB3-4119-9A8A-770CD6838121}"/>
          </ac:picMkLst>
        </pc:picChg>
      </pc:sldChg>
      <pc:sldChg chg="addSp modSp add mod">
        <pc:chgData name="Yudithia Ardiyani" userId="245c17805d01a989" providerId="LiveId" clId="{49F48E72-F897-4E6F-94F7-CF3C5598C868}" dt="2023-08-30T07:05:22.413" v="357" actId="20577"/>
        <pc:sldMkLst>
          <pc:docMk/>
          <pc:sldMk cId="3988082456" sldId="369"/>
        </pc:sldMkLst>
        <pc:spChg chg="add">
          <ac:chgData name="Yudithia Ardiyani" userId="245c17805d01a989" providerId="LiveId" clId="{49F48E72-F897-4E6F-94F7-CF3C5598C868}" dt="2023-08-30T06:57:37.515" v="318" actId="11529"/>
          <ac:spMkLst>
            <pc:docMk/>
            <pc:sldMk cId="3988082456" sldId="369"/>
            <ac:spMk id="5" creationId="{AE7FD853-5318-485C-BBEE-77348D1E799C}"/>
          </ac:spMkLst>
        </pc:spChg>
        <pc:spChg chg="add mod">
          <ac:chgData name="Yudithia Ardiyani" userId="245c17805d01a989" providerId="LiveId" clId="{49F48E72-F897-4E6F-94F7-CF3C5598C868}" dt="2023-08-30T07:05:22.413" v="357" actId="20577"/>
          <ac:spMkLst>
            <pc:docMk/>
            <pc:sldMk cId="3988082456" sldId="369"/>
            <ac:spMk id="7" creationId="{7E27A6F2-E467-400F-922F-90F737FDDAD0}"/>
          </ac:spMkLst>
        </pc:spChg>
        <pc:picChg chg="add mod">
          <ac:chgData name="Yudithia Ardiyani" userId="245c17805d01a989" providerId="LiveId" clId="{49F48E72-F897-4E6F-94F7-CF3C5598C868}" dt="2023-08-30T07:05:15.413" v="350" actId="1076"/>
          <ac:picMkLst>
            <pc:docMk/>
            <pc:sldMk cId="3988082456" sldId="369"/>
            <ac:picMk id="8" creationId="{DED64B20-FC3D-43FF-8610-543BBD5DFD35}"/>
          </ac:picMkLst>
        </pc:picChg>
      </pc:sldChg>
      <pc:sldChg chg="addSp modSp add mod">
        <pc:chgData name="Yudithia Ardiyani" userId="245c17805d01a989" providerId="LiveId" clId="{49F48E72-F897-4E6F-94F7-CF3C5598C868}" dt="2023-08-30T07:07:33.361" v="366" actId="1076"/>
        <pc:sldMkLst>
          <pc:docMk/>
          <pc:sldMk cId="2762260726" sldId="370"/>
        </pc:sldMkLst>
        <pc:spChg chg="add">
          <ac:chgData name="Yudithia Ardiyani" userId="245c17805d01a989" providerId="LiveId" clId="{49F48E72-F897-4E6F-94F7-CF3C5598C868}" dt="2023-08-30T07:05:44.919" v="358" actId="11529"/>
          <ac:spMkLst>
            <pc:docMk/>
            <pc:sldMk cId="2762260726" sldId="370"/>
            <ac:spMk id="5" creationId="{4B329DD5-7C06-4213-AE7B-EC6F5429266B}"/>
          </ac:spMkLst>
        </pc:spChg>
        <pc:spChg chg="add mod">
          <ac:chgData name="Yudithia Ardiyani" userId="245c17805d01a989" providerId="LiveId" clId="{49F48E72-F897-4E6F-94F7-CF3C5598C868}" dt="2023-08-30T07:06:30.326" v="360" actId="1076"/>
          <ac:spMkLst>
            <pc:docMk/>
            <pc:sldMk cId="2762260726" sldId="370"/>
            <ac:spMk id="7" creationId="{ED587FC6-0BE5-4F6C-9621-9D036144FE36}"/>
          </ac:spMkLst>
        </pc:spChg>
        <pc:spChg chg="add mod">
          <ac:chgData name="Yudithia Ardiyani" userId="245c17805d01a989" providerId="LiveId" clId="{49F48E72-F897-4E6F-94F7-CF3C5598C868}" dt="2023-08-30T07:06:51.165" v="362" actId="1076"/>
          <ac:spMkLst>
            <pc:docMk/>
            <pc:sldMk cId="2762260726" sldId="370"/>
            <ac:spMk id="8" creationId="{C24E2D29-80D7-4D8E-B8F8-FD18EC1F3476}"/>
          </ac:spMkLst>
        </pc:spChg>
        <pc:spChg chg="add mod">
          <ac:chgData name="Yudithia Ardiyani" userId="245c17805d01a989" providerId="LiveId" clId="{49F48E72-F897-4E6F-94F7-CF3C5598C868}" dt="2023-08-30T07:07:15.008" v="364" actId="1076"/>
          <ac:spMkLst>
            <pc:docMk/>
            <pc:sldMk cId="2762260726" sldId="370"/>
            <ac:spMk id="9" creationId="{A7717F34-43A2-4479-B9EF-C6E1FA546E2F}"/>
          </ac:spMkLst>
        </pc:spChg>
        <pc:picChg chg="add mod">
          <ac:chgData name="Yudithia Ardiyani" userId="245c17805d01a989" providerId="LiveId" clId="{49F48E72-F897-4E6F-94F7-CF3C5598C868}" dt="2023-08-30T07:07:33.361" v="366" actId="1076"/>
          <ac:picMkLst>
            <pc:docMk/>
            <pc:sldMk cId="2762260726" sldId="370"/>
            <ac:picMk id="10" creationId="{2588F5D6-7B2D-427A-A878-2983DD7C8284}"/>
          </ac:picMkLst>
        </pc:picChg>
      </pc:sldChg>
      <pc:sldChg chg="addSp modSp add mod">
        <pc:chgData name="Yudithia Ardiyani" userId="245c17805d01a989" providerId="LiveId" clId="{49F48E72-F897-4E6F-94F7-CF3C5598C868}" dt="2023-08-30T08:13:11.208" v="394" actId="1076"/>
        <pc:sldMkLst>
          <pc:docMk/>
          <pc:sldMk cId="542732453" sldId="371"/>
        </pc:sldMkLst>
        <pc:spChg chg="add mod">
          <ac:chgData name="Yudithia Ardiyani" userId="245c17805d01a989" providerId="LiveId" clId="{49F48E72-F897-4E6F-94F7-CF3C5598C868}" dt="2023-08-30T08:12:38.756" v="391" actId="1076"/>
          <ac:spMkLst>
            <pc:docMk/>
            <pc:sldMk cId="542732453" sldId="371"/>
            <ac:spMk id="5" creationId="{80051188-9012-4963-A6CC-E475F08C0BBF}"/>
          </ac:spMkLst>
        </pc:spChg>
        <pc:spChg chg="add mod">
          <ac:chgData name="Yudithia Ardiyani" userId="245c17805d01a989" providerId="LiveId" clId="{49F48E72-F897-4E6F-94F7-CF3C5598C868}" dt="2023-08-30T08:10:23.890" v="382" actId="1076"/>
          <ac:spMkLst>
            <pc:docMk/>
            <pc:sldMk cId="542732453" sldId="371"/>
            <ac:spMk id="7" creationId="{CC68217B-AACA-4230-A5C0-916D462AA3C3}"/>
          </ac:spMkLst>
        </pc:spChg>
        <pc:spChg chg="add mod">
          <ac:chgData name="Yudithia Ardiyani" userId="245c17805d01a989" providerId="LiveId" clId="{49F48E72-F897-4E6F-94F7-CF3C5598C868}" dt="2023-08-30T08:12:49.247" v="392" actId="207"/>
          <ac:spMkLst>
            <pc:docMk/>
            <pc:sldMk cId="542732453" sldId="371"/>
            <ac:spMk id="8" creationId="{CA841F2D-A1DD-4647-8FFE-812632A80CF2}"/>
          </ac:spMkLst>
        </pc:spChg>
        <pc:grpChg chg="add mod">
          <ac:chgData name="Yudithia Ardiyani" userId="245c17805d01a989" providerId="LiveId" clId="{49F48E72-F897-4E6F-94F7-CF3C5598C868}" dt="2023-08-30T08:11:26.022" v="386" actId="1076"/>
          <ac:grpSpMkLst>
            <pc:docMk/>
            <pc:sldMk cId="542732453" sldId="371"/>
            <ac:grpSpMk id="9" creationId="{34A5E229-374D-4C96-9841-C961D8F3E568}"/>
          </ac:grpSpMkLst>
        </pc:grpChg>
        <pc:picChg chg="add mod">
          <ac:chgData name="Yudithia Ardiyani" userId="245c17805d01a989" providerId="LiveId" clId="{49F48E72-F897-4E6F-94F7-CF3C5598C868}" dt="2023-08-30T08:11:51.336" v="388" actId="1076"/>
          <ac:picMkLst>
            <pc:docMk/>
            <pc:sldMk cId="542732453" sldId="371"/>
            <ac:picMk id="31" creationId="{DA571557-73B7-41D6-A996-EB25B2C22AD6}"/>
          </ac:picMkLst>
        </pc:picChg>
        <pc:picChg chg="add mod">
          <ac:chgData name="Yudithia Ardiyani" userId="245c17805d01a989" providerId="LiveId" clId="{49F48E72-F897-4E6F-94F7-CF3C5598C868}" dt="2023-08-30T08:13:11.208" v="394" actId="1076"/>
          <ac:picMkLst>
            <pc:docMk/>
            <pc:sldMk cId="542732453" sldId="371"/>
            <ac:picMk id="32" creationId="{DFA5895D-810F-4057-BE52-C0A502957464}"/>
          </ac:picMkLst>
        </pc:picChg>
      </pc:sldChg>
      <pc:sldChg chg="addSp modSp add mod ord">
        <pc:chgData name="Yudithia Ardiyani" userId="245c17805d01a989" providerId="LiveId" clId="{49F48E72-F897-4E6F-94F7-CF3C5598C868}" dt="2023-08-30T08:09:43.994" v="379" actId="1076"/>
        <pc:sldMkLst>
          <pc:docMk/>
          <pc:sldMk cId="2175708754" sldId="372"/>
        </pc:sldMkLst>
        <pc:spChg chg="add">
          <ac:chgData name="Yudithia Ardiyani" userId="245c17805d01a989" providerId="LiveId" clId="{49F48E72-F897-4E6F-94F7-CF3C5598C868}" dt="2023-08-30T08:08:43.906" v="373" actId="11529"/>
          <ac:spMkLst>
            <pc:docMk/>
            <pc:sldMk cId="2175708754" sldId="372"/>
            <ac:spMk id="5" creationId="{4FDAE98F-9B1D-490F-B5DD-EC9F16767FDB}"/>
          </ac:spMkLst>
        </pc:spChg>
        <pc:spChg chg="add mod">
          <ac:chgData name="Yudithia Ardiyani" userId="245c17805d01a989" providerId="LiveId" clId="{49F48E72-F897-4E6F-94F7-CF3C5598C868}" dt="2023-08-30T08:09:23.646" v="377" actId="1076"/>
          <ac:spMkLst>
            <pc:docMk/>
            <pc:sldMk cId="2175708754" sldId="372"/>
            <ac:spMk id="7" creationId="{F0C6084B-4906-4B0B-9D60-5C72134EA2D3}"/>
          </ac:spMkLst>
        </pc:spChg>
        <pc:picChg chg="add mod">
          <ac:chgData name="Yudithia Ardiyani" userId="245c17805d01a989" providerId="LiveId" clId="{49F48E72-F897-4E6F-94F7-CF3C5598C868}" dt="2023-08-30T08:09:43.994" v="379" actId="1076"/>
          <ac:picMkLst>
            <pc:docMk/>
            <pc:sldMk cId="2175708754" sldId="372"/>
            <ac:picMk id="8" creationId="{41533DE4-34F4-4D50-92A0-4CE4BF81A4E5}"/>
          </ac:picMkLst>
        </pc:picChg>
      </pc:sldChg>
      <pc:sldChg chg="new del">
        <pc:chgData name="Yudithia Ardiyani" userId="245c17805d01a989" providerId="LiveId" clId="{49F48E72-F897-4E6F-94F7-CF3C5598C868}" dt="2023-08-30T07:08:11.417" v="369" actId="680"/>
        <pc:sldMkLst>
          <pc:docMk/>
          <pc:sldMk cId="3076045136" sldId="373"/>
        </pc:sldMkLst>
      </pc:sldChg>
      <pc:sldChg chg="addSp modSp add mod">
        <pc:chgData name="Yudithia Ardiyani" userId="245c17805d01a989" providerId="LiveId" clId="{49F48E72-F897-4E6F-94F7-CF3C5598C868}" dt="2023-08-30T08:15:24.577" v="401" actId="207"/>
        <pc:sldMkLst>
          <pc:docMk/>
          <pc:sldMk cId="3285131366" sldId="373"/>
        </pc:sldMkLst>
        <pc:spChg chg="add">
          <ac:chgData name="Yudithia Ardiyani" userId="245c17805d01a989" providerId="LiveId" clId="{49F48E72-F897-4E6F-94F7-CF3C5598C868}" dt="2023-08-30T08:14:22.060" v="396" actId="11529"/>
          <ac:spMkLst>
            <pc:docMk/>
            <pc:sldMk cId="3285131366" sldId="373"/>
            <ac:spMk id="5" creationId="{119832B6-86BB-4973-B54A-A9EEF356AAB3}"/>
          </ac:spMkLst>
        </pc:spChg>
        <pc:spChg chg="add mod">
          <ac:chgData name="Yudithia Ardiyani" userId="245c17805d01a989" providerId="LiveId" clId="{49F48E72-F897-4E6F-94F7-CF3C5598C868}" dt="2023-08-30T08:14:44.973" v="398" actId="1076"/>
          <ac:spMkLst>
            <pc:docMk/>
            <pc:sldMk cId="3285131366" sldId="373"/>
            <ac:spMk id="7" creationId="{C2D21F3A-3DED-435C-9CCB-DFA9CE44EEA3}"/>
          </ac:spMkLst>
        </pc:spChg>
        <pc:spChg chg="add mod">
          <ac:chgData name="Yudithia Ardiyani" userId="245c17805d01a989" providerId="LiveId" clId="{49F48E72-F897-4E6F-94F7-CF3C5598C868}" dt="2023-08-30T08:15:24.577" v="401" actId="207"/>
          <ac:spMkLst>
            <pc:docMk/>
            <pc:sldMk cId="3285131366" sldId="373"/>
            <ac:spMk id="8" creationId="{6369FCA5-59C7-4704-A4CB-EBBD76855AAF}"/>
          </ac:spMkLst>
        </pc:spChg>
      </pc:sldChg>
      <pc:sldChg chg="addSp modSp add mod">
        <pc:chgData name="Yudithia Ardiyani" userId="245c17805d01a989" providerId="LiveId" clId="{49F48E72-F897-4E6F-94F7-CF3C5598C868}" dt="2023-08-30T08:18:35.503" v="424" actId="1076"/>
        <pc:sldMkLst>
          <pc:docMk/>
          <pc:sldMk cId="1457791474" sldId="374"/>
        </pc:sldMkLst>
        <pc:spChg chg="add">
          <ac:chgData name="Yudithia Ardiyani" userId="245c17805d01a989" providerId="LiveId" clId="{49F48E72-F897-4E6F-94F7-CF3C5598C868}" dt="2023-08-30T08:15:42.693" v="402" actId="11529"/>
          <ac:spMkLst>
            <pc:docMk/>
            <pc:sldMk cId="1457791474" sldId="374"/>
            <ac:spMk id="5" creationId="{0296E81B-4BE9-467A-A65F-2887EA05F8DF}"/>
          </ac:spMkLst>
        </pc:spChg>
        <pc:spChg chg="add mod">
          <ac:chgData name="Yudithia Ardiyani" userId="245c17805d01a989" providerId="LiveId" clId="{49F48E72-F897-4E6F-94F7-CF3C5598C868}" dt="2023-08-30T08:16:06.097" v="404" actId="1076"/>
          <ac:spMkLst>
            <pc:docMk/>
            <pc:sldMk cId="1457791474" sldId="374"/>
            <ac:spMk id="7" creationId="{A821C6C7-5305-4B9D-91D6-F51A8B08B8FE}"/>
          </ac:spMkLst>
        </pc:spChg>
        <pc:spChg chg="add mod">
          <ac:chgData name="Yudithia Ardiyani" userId="245c17805d01a989" providerId="LiveId" clId="{49F48E72-F897-4E6F-94F7-CF3C5598C868}" dt="2023-08-30T08:17:26.413" v="418" actId="5793"/>
          <ac:spMkLst>
            <pc:docMk/>
            <pc:sldMk cId="1457791474" sldId="374"/>
            <ac:spMk id="10" creationId="{2A2C12A1-6CF6-49B9-979F-847A42C03DC1}"/>
          </ac:spMkLst>
        </pc:spChg>
        <pc:spChg chg="add mod">
          <ac:chgData name="Yudithia Ardiyani" userId="245c17805d01a989" providerId="LiveId" clId="{49F48E72-F897-4E6F-94F7-CF3C5598C868}" dt="2023-08-30T08:18:13.876" v="422" actId="1076"/>
          <ac:spMkLst>
            <pc:docMk/>
            <pc:sldMk cId="1457791474" sldId="374"/>
            <ac:spMk id="12" creationId="{6D646105-016E-482A-BEA1-ABDF0F2D2B8A}"/>
          </ac:spMkLst>
        </pc:spChg>
        <pc:picChg chg="add mod">
          <ac:chgData name="Yudithia Ardiyani" userId="245c17805d01a989" providerId="LiveId" clId="{49F48E72-F897-4E6F-94F7-CF3C5598C868}" dt="2023-08-30T08:16:25.992" v="406" actId="1076"/>
          <ac:picMkLst>
            <pc:docMk/>
            <pc:sldMk cId="1457791474" sldId="374"/>
            <ac:picMk id="8" creationId="{8476B5D4-0AA2-421A-AB49-CF890B7BD381}"/>
          </ac:picMkLst>
        </pc:picChg>
        <pc:picChg chg="add mod">
          <ac:chgData name="Yudithia Ardiyani" userId="245c17805d01a989" providerId="LiveId" clId="{49F48E72-F897-4E6F-94F7-CF3C5598C868}" dt="2023-08-30T08:16:41.037" v="408" actId="1076"/>
          <ac:picMkLst>
            <pc:docMk/>
            <pc:sldMk cId="1457791474" sldId="374"/>
            <ac:picMk id="9" creationId="{17993F86-D867-4055-9BE5-52DD64032F69}"/>
          </ac:picMkLst>
        </pc:picChg>
        <pc:picChg chg="add mod">
          <ac:chgData name="Yudithia Ardiyani" userId="245c17805d01a989" providerId="LiveId" clId="{49F48E72-F897-4E6F-94F7-CF3C5598C868}" dt="2023-08-30T08:17:56.349" v="420" actId="1076"/>
          <ac:picMkLst>
            <pc:docMk/>
            <pc:sldMk cId="1457791474" sldId="374"/>
            <ac:picMk id="11" creationId="{4FAD0095-F2B7-420F-BBF0-26E9AED00EE6}"/>
          </ac:picMkLst>
        </pc:picChg>
        <pc:picChg chg="add mod">
          <ac:chgData name="Yudithia Ardiyani" userId="245c17805d01a989" providerId="LiveId" clId="{49F48E72-F897-4E6F-94F7-CF3C5598C868}" dt="2023-08-30T08:18:35.503" v="424" actId="1076"/>
          <ac:picMkLst>
            <pc:docMk/>
            <pc:sldMk cId="1457791474" sldId="374"/>
            <ac:picMk id="13" creationId="{8B18E206-C331-4621-A3F0-371A4CF2D73D}"/>
          </ac:picMkLst>
        </pc:picChg>
      </pc:sldChg>
      <pc:sldChg chg="addSp delSp modSp add mod">
        <pc:chgData name="Yudithia Ardiyani" userId="245c17805d01a989" providerId="LiveId" clId="{49F48E72-F897-4E6F-94F7-CF3C5598C868}" dt="2023-08-30T08:25:11.913" v="461" actId="1076"/>
        <pc:sldMkLst>
          <pc:docMk/>
          <pc:sldMk cId="770547640" sldId="375"/>
        </pc:sldMkLst>
        <pc:spChg chg="add mod">
          <ac:chgData name="Yudithia Ardiyani" userId="245c17805d01a989" providerId="LiveId" clId="{49F48E72-F897-4E6F-94F7-CF3C5598C868}" dt="2023-08-30T08:20:11.407" v="431" actId="1076"/>
          <ac:spMkLst>
            <pc:docMk/>
            <pc:sldMk cId="770547640" sldId="375"/>
            <ac:spMk id="5" creationId="{4AA856C7-BA2F-41B8-AA85-045487D36C1F}"/>
          </ac:spMkLst>
        </pc:spChg>
        <pc:spChg chg="add mod">
          <ac:chgData name="Yudithia Ardiyani" userId="245c17805d01a989" providerId="LiveId" clId="{49F48E72-F897-4E6F-94F7-CF3C5598C868}" dt="2023-08-30T08:19:54.408" v="428" actId="1076"/>
          <ac:spMkLst>
            <pc:docMk/>
            <pc:sldMk cId="770547640" sldId="375"/>
            <ac:spMk id="7" creationId="{FF5107C5-8278-49FE-9AD9-A1C644501D53}"/>
          </ac:spMkLst>
        </pc:spChg>
        <pc:spChg chg="add mod">
          <ac:chgData name="Yudithia Ardiyani" userId="245c17805d01a989" providerId="LiveId" clId="{49F48E72-F897-4E6F-94F7-CF3C5598C868}" dt="2023-08-30T08:20:16.854" v="432" actId="1076"/>
          <ac:spMkLst>
            <pc:docMk/>
            <pc:sldMk cId="770547640" sldId="375"/>
            <ac:spMk id="8" creationId="{C0386C8F-E674-41CF-9240-AE6FFB1E15E3}"/>
          </ac:spMkLst>
        </pc:spChg>
        <pc:spChg chg="add mod">
          <ac:chgData name="Yudithia Ardiyani" userId="245c17805d01a989" providerId="LiveId" clId="{49F48E72-F897-4E6F-94F7-CF3C5598C868}" dt="2023-08-30T08:20:41.976" v="434" actId="1076"/>
          <ac:spMkLst>
            <pc:docMk/>
            <pc:sldMk cId="770547640" sldId="375"/>
            <ac:spMk id="9" creationId="{E0151DB2-8B1E-47BD-B781-8415FE27BFC5}"/>
          </ac:spMkLst>
        </pc:spChg>
        <pc:spChg chg="add mod">
          <ac:chgData name="Yudithia Ardiyani" userId="245c17805d01a989" providerId="LiveId" clId="{49F48E72-F897-4E6F-94F7-CF3C5598C868}" dt="2023-08-30T08:21:23.994" v="438" actId="1076"/>
          <ac:spMkLst>
            <pc:docMk/>
            <pc:sldMk cId="770547640" sldId="375"/>
            <ac:spMk id="11" creationId="{A8F9713E-C677-43E0-A28D-352B3D4829B3}"/>
          </ac:spMkLst>
        </pc:spChg>
        <pc:spChg chg="add mod">
          <ac:chgData name="Yudithia Ardiyani" userId="245c17805d01a989" providerId="LiveId" clId="{49F48E72-F897-4E6F-94F7-CF3C5598C868}" dt="2023-08-30T08:22:34.578" v="445" actId="1076"/>
          <ac:spMkLst>
            <pc:docMk/>
            <pc:sldMk cId="770547640" sldId="375"/>
            <ac:spMk id="14" creationId="{F6E45219-102D-4AD3-A84A-5263AB686115}"/>
          </ac:spMkLst>
        </pc:spChg>
        <pc:spChg chg="add mod">
          <ac:chgData name="Yudithia Ardiyani" userId="245c17805d01a989" providerId="LiveId" clId="{49F48E72-F897-4E6F-94F7-CF3C5598C868}" dt="2023-08-30T08:23:01.681" v="447" actId="1076"/>
          <ac:spMkLst>
            <pc:docMk/>
            <pc:sldMk cId="770547640" sldId="375"/>
            <ac:spMk id="15" creationId="{0D6D29AE-2E77-43C1-9D5F-87BB51BC24A7}"/>
          </ac:spMkLst>
        </pc:spChg>
        <pc:spChg chg="add mod">
          <ac:chgData name="Yudithia Ardiyani" userId="245c17805d01a989" providerId="LiveId" clId="{49F48E72-F897-4E6F-94F7-CF3C5598C868}" dt="2023-08-30T08:23:43.473" v="451" actId="1076"/>
          <ac:spMkLst>
            <pc:docMk/>
            <pc:sldMk cId="770547640" sldId="375"/>
            <ac:spMk id="17" creationId="{61AA642F-C3CF-40E4-9C30-4A4B933463CD}"/>
          </ac:spMkLst>
        </pc:spChg>
        <pc:spChg chg="add mod">
          <ac:chgData name="Yudithia Ardiyani" userId="245c17805d01a989" providerId="LiveId" clId="{49F48E72-F897-4E6F-94F7-CF3C5598C868}" dt="2023-08-30T08:24:02.082" v="453" actId="1076"/>
          <ac:spMkLst>
            <pc:docMk/>
            <pc:sldMk cId="770547640" sldId="375"/>
            <ac:spMk id="18" creationId="{741664E4-5A00-45A6-A468-A1025DAE7243}"/>
          </ac:spMkLst>
        </pc:spChg>
        <pc:spChg chg="add del">
          <ac:chgData name="Yudithia Ardiyani" userId="245c17805d01a989" providerId="LiveId" clId="{49F48E72-F897-4E6F-94F7-CF3C5598C868}" dt="2023-08-30T08:24:18.899" v="455"/>
          <ac:spMkLst>
            <pc:docMk/>
            <pc:sldMk cId="770547640" sldId="375"/>
            <ac:spMk id="19" creationId="{46D635A1-832A-4268-8853-A61EDD6529F2}"/>
          </ac:spMkLst>
        </pc:spChg>
        <pc:spChg chg="add mod">
          <ac:chgData name="Yudithia Ardiyani" userId="245c17805d01a989" providerId="LiveId" clId="{49F48E72-F897-4E6F-94F7-CF3C5598C868}" dt="2023-08-30T08:24:30.687" v="457" actId="1076"/>
          <ac:spMkLst>
            <pc:docMk/>
            <pc:sldMk cId="770547640" sldId="375"/>
            <ac:spMk id="20" creationId="{E258BCD9-4892-44A0-9A94-886B5BEF97B3}"/>
          </ac:spMkLst>
        </pc:spChg>
        <pc:spChg chg="add mod">
          <ac:chgData name="Yudithia Ardiyani" userId="245c17805d01a989" providerId="LiveId" clId="{49F48E72-F897-4E6F-94F7-CF3C5598C868}" dt="2023-08-30T08:24:53.489" v="459" actId="1076"/>
          <ac:spMkLst>
            <pc:docMk/>
            <pc:sldMk cId="770547640" sldId="375"/>
            <ac:spMk id="21" creationId="{1C912A2A-AF1D-4439-978D-034F61944C06}"/>
          </ac:spMkLst>
        </pc:spChg>
        <pc:picChg chg="add mod">
          <ac:chgData name="Yudithia Ardiyani" userId="245c17805d01a989" providerId="LiveId" clId="{49F48E72-F897-4E6F-94F7-CF3C5598C868}" dt="2023-08-30T08:21:03.373" v="436" actId="1076"/>
          <ac:picMkLst>
            <pc:docMk/>
            <pc:sldMk cId="770547640" sldId="375"/>
            <ac:picMk id="10" creationId="{654A547A-4B71-4073-AC5B-4C22FE7E59D7}"/>
          </ac:picMkLst>
        </pc:picChg>
        <pc:picChg chg="add mod">
          <ac:chgData name="Yudithia Ardiyani" userId="245c17805d01a989" providerId="LiveId" clId="{49F48E72-F897-4E6F-94F7-CF3C5598C868}" dt="2023-08-30T08:21:46.412" v="440" actId="1076"/>
          <ac:picMkLst>
            <pc:docMk/>
            <pc:sldMk cId="770547640" sldId="375"/>
            <ac:picMk id="12" creationId="{A7A5E009-F3DE-4DF8-9A1A-1A7E6B4CA20C}"/>
          </ac:picMkLst>
        </pc:picChg>
        <pc:picChg chg="add mod">
          <ac:chgData name="Yudithia Ardiyani" userId="245c17805d01a989" providerId="LiveId" clId="{49F48E72-F897-4E6F-94F7-CF3C5598C868}" dt="2023-08-30T08:23:22.298" v="449" actId="1076"/>
          <ac:picMkLst>
            <pc:docMk/>
            <pc:sldMk cId="770547640" sldId="375"/>
            <ac:picMk id="16" creationId="{EA2B03DF-1ADF-487D-9552-3795D4F0115E}"/>
          </ac:picMkLst>
        </pc:picChg>
        <pc:picChg chg="add mod">
          <ac:chgData name="Yudithia Ardiyani" userId="245c17805d01a989" providerId="LiveId" clId="{49F48E72-F897-4E6F-94F7-CF3C5598C868}" dt="2023-08-30T08:25:11.913" v="461" actId="1076"/>
          <ac:picMkLst>
            <pc:docMk/>
            <pc:sldMk cId="770547640" sldId="375"/>
            <ac:picMk id="22" creationId="{B226F8A3-CF23-4EE3-9D39-B334E9C4124E}"/>
          </ac:picMkLst>
        </pc:picChg>
        <pc:cxnChg chg="add mod">
          <ac:chgData name="Yudithia Ardiyani" userId="245c17805d01a989" providerId="LiveId" clId="{49F48E72-F897-4E6F-94F7-CF3C5598C868}" dt="2023-08-30T08:22:13.935" v="443" actId="208"/>
          <ac:cxnSpMkLst>
            <pc:docMk/>
            <pc:sldMk cId="770547640" sldId="375"/>
            <ac:cxnSpMk id="13" creationId="{E7D261D8-CCCC-4D76-8F6F-D66A58A135BA}"/>
          </ac:cxnSpMkLst>
        </pc:cxnChg>
      </pc:sldChg>
      <pc:sldChg chg="addSp modSp add mod">
        <pc:chgData name="Yudithia Ardiyani" userId="245c17805d01a989" providerId="LiveId" clId="{49F48E72-F897-4E6F-94F7-CF3C5598C868}" dt="2023-08-30T08:29:39.323" v="476" actId="1076"/>
        <pc:sldMkLst>
          <pc:docMk/>
          <pc:sldMk cId="4142079571" sldId="376"/>
        </pc:sldMkLst>
        <pc:spChg chg="add">
          <ac:chgData name="Yudithia Ardiyani" userId="245c17805d01a989" providerId="LiveId" clId="{49F48E72-F897-4E6F-94F7-CF3C5598C868}" dt="2023-08-30T08:25:49.729" v="462" actId="11529"/>
          <ac:spMkLst>
            <pc:docMk/>
            <pc:sldMk cId="4142079571" sldId="376"/>
            <ac:spMk id="5" creationId="{D2D3B985-57EB-48BD-BA25-78D1E1919B83}"/>
          </ac:spMkLst>
        </pc:spChg>
        <pc:spChg chg="add mod">
          <ac:chgData name="Yudithia Ardiyani" userId="245c17805d01a989" providerId="LiveId" clId="{49F48E72-F897-4E6F-94F7-CF3C5598C868}" dt="2023-08-30T08:25:56.854" v="464" actId="1076"/>
          <ac:spMkLst>
            <pc:docMk/>
            <pc:sldMk cId="4142079571" sldId="376"/>
            <ac:spMk id="7" creationId="{D164120D-3C86-483A-94FD-1FA7E75A8D3A}"/>
          </ac:spMkLst>
        </pc:spChg>
        <pc:spChg chg="add mod">
          <ac:chgData name="Yudithia Ardiyani" userId="245c17805d01a989" providerId="LiveId" clId="{49F48E72-F897-4E6F-94F7-CF3C5598C868}" dt="2023-08-30T08:26:16.847" v="466" actId="1076"/>
          <ac:spMkLst>
            <pc:docMk/>
            <pc:sldMk cId="4142079571" sldId="376"/>
            <ac:spMk id="8" creationId="{720B6EA9-7543-4D3F-A91E-75C2C678A8DB}"/>
          </ac:spMkLst>
        </pc:spChg>
        <pc:spChg chg="add mod">
          <ac:chgData name="Yudithia Ardiyani" userId="245c17805d01a989" providerId="LiveId" clId="{49F48E72-F897-4E6F-94F7-CF3C5598C868}" dt="2023-08-30T08:26:53.952" v="470" actId="1076"/>
          <ac:spMkLst>
            <pc:docMk/>
            <pc:sldMk cId="4142079571" sldId="376"/>
            <ac:spMk id="10" creationId="{BB8782CF-DA76-4961-B4A5-1ACB940476FB}"/>
          </ac:spMkLst>
        </pc:spChg>
        <pc:spChg chg="add mod">
          <ac:chgData name="Yudithia Ardiyani" userId="245c17805d01a989" providerId="LiveId" clId="{49F48E72-F897-4E6F-94F7-CF3C5598C868}" dt="2023-08-30T08:29:22.581" v="474" actId="1076"/>
          <ac:spMkLst>
            <pc:docMk/>
            <pc:sldMk cId="4142079571" sldId="376"/>
            <ac:spMk id="12" creationId="{A067E892-EB0D-4F45-82DC-B00551BA31B0}"/>
          </ac:spMkLst>
        </pc:spChg>
        <pc:picChg chg="add mod">
          <ac:chgData name="Yudithia Ardiyani" userId="245c17805d01a989" providerId="LiveId" clId="{49F48E72-F897-4E6F-94F7-CF3C5598C868}" dt="2023-08-30T08:26:35.398" v="468" actId="1076"/>
          <ac:picMkLst>
            <pc:docMk/>
            <pc:sldMk cId="4142079571" sldId="376"/>
            <ac:picMk id="9" creationId="{24491481-E576-4788-B831-EF13E804F8C6}"/>
          </ac:picMkLst>
        </pc:picChg>
        <pc:picChg chg="add mod">
          <ac:chgData name="Yudithia Ardiyani" userId="245c17805d01a989" providerId="LiveId" clId="{49F48E72-F897-4E6F-94F7-CF3C5598C868}" dt="2023-08-30T08:27:13.886" v="472" actId="1076"/>
          <ac:picMkLst>
            <pc:docMk/>
            <pc:sldMk cId="4142079571" sldId="376"/>
            <ac:picMk id="11" creationId="{58F4B0EC-C2D8-44D5-B248-862627A74180}"/>
          </ac:picMkLst>
        </pc:picChg>
        <pc:picChg chg="add mod">
          <ac:chgData name="Yudithia Ardiyani" userId="245c17805d01a989" providerId="LiveId" clId="{49F48E72-F897-4E6F-94F7-CF3C5598C868}" dt="2023-08-30T08:29:39.323" v="476" actId="1076"/>
          <ac:picMkLst>
            <pc:docMk/>
            <pc:sldMk cId="4142079571" sldId="376"/>
            <ac:picMk id="13" creationId="{D688347D-247A-4B7E-9461-D9C070800EF6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483D40-FE99-492F-81BB-804B9762E9EB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4635F6-B300-4734-8D2B-FE1E21CBBE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6897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FD380-B0AD-40D1-8732-D0CC621DEEBD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34C7D-B917-4030-97CF-E00E1BCDEE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428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FD380-B0AD-40D1-8732-D0CC621DEEBD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34C7D-B917-4030-97CF-E00E1BCDEE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1910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FD380-B0AD-40D1-8732-D0CC621DEEBD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34C7D-B917-4030-97CF-E00E1BCDEE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072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FD380-B0AD-40D1-8732-D0CC621DEEBD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34C7D-B917-4030-97CF-E00E1BCDEE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591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FD380-B0AD-40D1-8732-D0CC621DEEBD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34C7D-B917-4030-97CF-E00E1BCDEE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213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FD380-B0AD-40D1-8732-D0CC621DEEBD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34C7D-B917-4030-97CF-E00E1BCDEE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129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FD380-B0AD-40D1-8732-D0CC621DEEBD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34C7D-B917-4030-97CF-E00E1BCDEE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586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FD380-B0AD-40D1-8732-D0CC621DEEBD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34C7D-B917-4030-97CF-E00E1BCDEE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475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FD380-B0AD-40D1-8732-D0CC621DEEBD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34C7D-B917-4030-97CF-E00E1BCDEE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9914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FD380-B0AD-40D1-8732-D0CC621DEEBD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34C7D-B917-4030-97CF-E00E1BCDEE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186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FD380-B0AD-40D1-8732-D0CC621DEEBD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34C7D-B917-4030-97CF-E00E1BCDEE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785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0FD380-B0AD-40D1-8732-D0CC621DEEBD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C34C7D-B917-4030-97CF-E00E1BCDEE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154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5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image" Target="../media/image2.png"/><Relationship Id="rId7" Type="http://schemas.openxmlformats.org/officeDocument/2006/relationships/image" Target="../media/image29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png"/><Relationship Id="rId3" Type="http://schemas.openxmlformats.org/officeDocument/2006/relationships/image" Target="../media/image2.png"/><Relationship Id="rId7" Type="http://schemas.openxmlformats.org/officeDocument/2006/relationships/image" Target="../media/image3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3.png"/><Relationship Id="rId5" Type="http://schemas.openxmlformats.org/officeDocument/2006/relationships/image" Target="../media/image32.png"/><Relationship Id="rId4" Type="http://schemas.openxmlformats.org/officeDocument/2006/relationships/image" Target="../media/image3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8.png"/><Relationship Id="rId5" Type="http://schemas.openxmlformats.org/officeDocument/2006/relationships/image" Target="../media/image37.png"/><Relationship Id="rId4" Type="http://schemas.openxmlformats.org/officeDocument/2006/relationships/image" Target="../media/image3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9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0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1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3.png"/><Relationship Id="rId4" Type="http://schemas.openxmlformats.org/officeDocument/2006/relationships/image" Target="../media/image4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4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6.png"/><Relationship Id="rId5" Type="http://schemas.openxmlformats.org/officeDocument/2006/relationships/image" Target="../media/image45.png"/><Relationship Id="rId4" Type="http://schemas.openxmlformats.org/officeDocument/2006/relationships/image" Target="../media/image44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51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0.png"/><Relationship Id="rId5" Type="http://schemas.openxmlformats.org/officeDocument/2006/relationships/image" Target="../media/image49.png"/><Relationship Id="rId4" Type="http://schemas.openxmlformats.org/officeDocument/2006/relationships/image" Target="../media/image48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4.png"/><Relationship Id="rId5" Type="http://schemas.openxmlformats.org/officeDocument/2006/relationships/image" Target="../media/image53.png"/><Relationship Id="rId4" Type="http://schemas.openxmlformats.org/officeDocument/2006/relationships/image" Target="../media/image5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6.png"/><Relationship Id="rId4" Type="http://schemas.openxmlformats.org/officeDocument/2006/relationships/image" Target="../media/image55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2.png"/><Relationship Id="rId7" Type="http://schemas.openxmlformats.org/officeDocument/2006/relationships/image" Target="../media/image1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2.png"/><Relationship Id="rId7" Type="http://schemas.openxmlformats.org/officeDocument/2006/relationships/image" Target="../media/image20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Sekilas Tentang Universitas Persada Indonesia Y.A.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91" y="0"/>
            <a:ext cx="9144000" cy="6858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2" name="Rectangle 1"/>
          <p:cNvSpPr/>
          <p:nvPr/>
        </p:nvSpPr>
        <p:spPr>
          <a:xfrm>
            <a:off x="0" y="6096000"/>
            <a:ext cx="9164782" cy="762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ndalus" pitchFamily="18" charset="-78"/>
                <a:cs typeface="Andalus" pitchFamily="18" charset="-78"/>
              </a:rPr>
              <a:t>                                                                                                                       </a:t>
            </a:r>
            <a:r>
              <a:rPr lang="en-US" sz="2400" dirty="0" err="1">
                <a:latin typeface="Andalus" pitchFamily="18" charset="-78"/>
                <a:cs typeface="Andalus" pitchFamily="18" charset="-78"/>
              </a:rPr>
              <a:t>Pertemuan</a:t>
            </a:r>
            <a:r>
              <a:rPr lang="en-US" sz="2400" dirty="0">
                <a:latin typeface="Andalus" pitchFamily="18" charset="-78"/>
                <a:cs typeface="Andalus" pitchFamily="18" charset="-78"/>
              </a:rPr>
              <a:t>  5 </a:t>
            </a:r>
            <a:endParaRPr lang="en-US" sz="2400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6000"/>
            <a:ext cx="1094084" cy="76200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</p:pic>
      <p:sp>
        <p:nvSpPr>
          <p:cNvPr id="4" name="Rectangle 3"/>
          <p:cNvSpPr/>
          <p:nvPr/>
        </p:nvSpPr>
        <p:spPr>
          <a:xfrm>
            <a:off x="1219200" y="6135469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/>
              <a:t>FAKULTAS TEKNIK</a:t>
            </a:r>
          </a:p>
          <a:p>
            <a:r>
              <a:rPr lang="en-US" b="1" dirty="0"/>
              <a:t>UPI - YAI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619071"/>
            <a:ext cx="7897516" cy="646331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/>
              <a:t>Fisika</a:t>
            </a:r>
            <a:r>
              <a:rPr lang="en-US" sz="3600" b="1" dirty="0"/>
              <a:t> Dasar I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362200" y="3198167"/>
            <a:ext cx="4207177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400" b="1" dirty="0"/>
              <a:t>By  : Yudithia Ardiyani, </a:t>
            </a:r>
            <a:r>
              <a:rPr lang="en-US" sz="2400" b="1" dirty="0" err="1"/>
              <a:t>S.Si</a:t>
            </a:r>
            <a:r>
              <a:rPr lang="en-US" sz="2400" b="1" dirty="0"/>
              <a:t>, M.T</a:t>
            </a:r>
          </a:p>
        </p:txBody>
      </p:sp>
      <p:sp>
        <p:nvSpPr>
          <p:cNvPr id="10" name="Rectangle 9"/>
          <p:cNvSpPr/>
          <p:nvPr/>
        </p:nvSpPr>
        <p:spPr>
          <a:xfrm>
            <a:off x="1403350" y="0"/>
            <a:ext cx="6481763" cy="107791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30" tIns="45715" rIns="91430" bIns="45715">
            <a:spAutoFit/>
          </a:bodyPr>
          <a:lstStyle/>
          <a:p>
            <a:pPr algn="ctr">
              <a:defRPr/>
            </a:pPr>
            <a:r>
              <a:rPr lang="en-US" sz="3200" b="1" dirty="0"/>
              <a:t>TEKNIK INDUSTRI </a:t>
            </a:r>
          </a:p>
          <a:p>
            <a:pPr algn="ctr">
              <a:defRPr/>
            </a:pPr>
            <a:r>
              <a:rPr lang="en-US" sz="3200" b="1" dirty="0"/>
              <a:t>FAKULTAS TEKNIK  UPI YAI.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0418B65-A856-46B4-9CBB-DC7DDC88040D}"/>
              </a:ext>
            </a:extLst>
          </p:cNvPr>
          <p:cNvSpPr/>
          <p:nvPr/>
        </p:nvSpPr>
        <p:spPr>
          <a:xfrm>
            <a:off x="775032" y="4053988"/>
            <a:ext cx="7320792" cy="1077218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en-US" sz="3200" b="1" dirty="0" err="1">
                <a:cs typeface="Andalus" pitchFamily="18" charset="-78"/>
              </a:rPr>
              <a:t>Gerak</a:t>
            </a:r>
            <a:r>
              <a:rPr lang="en-US" sz="3200" b="1" dirty="0">
                <a:cs typeface="Andalus" pitchFamily="18" charset="-78"/>
              </a:rPr>
              <a:t> Benda pada </a:t>
            </a:r>
            <a:r>
              <a:rPr lang="en-US" sz="3200" b="1" dirty="0" err="1">
                <a:cs typeface="Andalus" pitchFamily="18" charset="-78"/>
              </a:rPr>
              <a:t>Bidang</a:t>
            </a:r>
            <a:r>
              <a:rPr lang="en-US" sz="3200" b="1" dirty="0">
                <a:cs typeface="Andalus" pitchFamily="18" charset="-78"/>
              </a:rPr>
              <a:t> </a:t>
            </a:r>
            <a:r>
              <a:rPr lang="en-US" sz="3200" b="1" dirty="0" err="1">
                <a:cs typeface="Andalus" pitchFamily="18" charset="-78"/>
              </a:rPr>
              <a:t>Datar</a:t>
            </a:r>
            <a:endParaRPr lang="en-US" sz="3200" b="1" dirty="0">
              <a:cs typeface="Andalus" pitchFamily="18" charset="-78"/>
            </a:endParaRPr>
          </a:p>
          <a:p>
            <a:pPr algn="ctr"/>
            <a:r>
              <a:rPr lang="en-US" sz="3200" b="1" dirty="0" err="1">
                <a:cs typeface="Andalus" pitchFamily="18" charset="-78"/>
              </a:rPr>
              <a:t>Fisika</a:t>
            </a:r>
            <a:r>
              <a:rPr lang="en-US" sz="3200" b="1" dirty="0">
                <a:cs typeface="Andalus" pitchFamily="18" charset="-78"/>
              </a:rPr>
              <a:t> Dasar I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40028210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Sekilas Tentang Universitas Persada Indonesia Y.A.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82" y="0"/>
            <a:ext cx="9144000" cy="6858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2" name="Rectangle 1"/>
          <p:cNvSpPr/>
          <p:nvPr/>
        </p:nvSpPr>
        <p:spPr>
          <a:xfrm>
            <a:off x="0" y="6096000"/>
            <a:ext cx="9164782" cy="762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ndalus" pitchFamily="18" charset="-78"/>
                <a:cs typeface="Andalus" pitchFamily="18" charset="-78"/>
              </a:rPr>
              <a:t>                                                                                                                                   </a:t>
            </a:r>
            <a:endParaRPr lang="en-US" sz="2400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6000"/>
            <a:ext cx="1094084" cy="76200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</p:pic>
      <p:sp>
        <p:nvSpPr>
          <p:cNvPr id="4" name="Rectangle 3"/>
          <p:cNvSpPr/>
          <p:nvPr/>
        </p:nvSpPr>
        <p:spPr>
          <a:xfrm>
            <a:off x="1219200" y="6135469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/>
              <a:t>FAKULTAS TEKNIK</a:t>
            </a:r>
          </a:p>
          <a:p>
            <a:r>
              <a:rPr lang="en-US" b="1" dirty="0"/>
              <a:t>UPI - YAI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D33D414-C603-4917-9756-8EE17358BAEE}"/>
              </a:ext>
            </a:extLst>
          </p:cNvPr>
          <p:cNvSpPr/>
          <p:nvPr/>
        </p:nvSpPr>
        <p:spPr>
          <a:xfrm>
            <a:off x="0" y="0"/>
            <a:ext cx="9164782" cy="609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4">
            <a:extLst>
              <a:ext uri="{FF2B5EF4-FFF2-40B4-BE49-F238E27FC236}">
                <a16:creationId xmlns:a16="http://schemas.microsoft.com/office/drawing/2014/main" id="{695E950C-D118-40F4-BCEE-EFFBA760A1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109025"/>
            <a:ext cx="8970818" cy="5940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9pPr>
          </a:lstStyle>
          <a:p>
            <a:pPr eaLnBrk="1" hangingPunct="1"/>
            <a:r>
              <a:rPr lang="en-US" altLang="en-US" sz="2000" dirty="0"/>
              <a:t>Waktu yang </a:t>
            </a:r>
            <a:r>
              <a:rPr lang="en-US" altLang="en-US" sz="2000" dirty="0" err="1"/>
              <a:t>diperlukan</a:t>
            </a:r>
            <a:r>
              <a:rPr lang="en-US" altLang="en-US" sz="2000" dirty="0"/>
              <a:t>  bola </a:t>
            </a:r>
            <a:r>
              <a:rPr lang="en-US" altLang="en-US" sz="2000" dirty="0" err="1"/>
              <a:t>sampai</a:t>
            </a:r>
            <a:r>
              <a:rPr lang="en-US" altLang="en-US" sz="2000" dirty="0"/>
              <a:t> di </a:t>
            </a:r>
            <a:r>
              <a:rPr lang="en-US" altLang="en-US" sz="2000" dirty="0" err="1"/>
              <a:t>titik</a:t>
            </a:r>
            <a:r>
              <a:rPr lang="en-US" altLang="en-US" sz="2000" dirty="0"/>
              <a:t> B, </a:t>
            </a:r>
            <a:r>
              <a:rPr lang="en-US" altLang="en-US" sz="2000" dirty="0" err="1"/>
              <a:t>dengan</a:t>
            </a:r>
            <a:r>
              <a:rPr lang="en-US" altLang="en-US" sz="2000" dirty="0"/>
              <a:t> y = 0, </a:t>
            </a:r>
            <a:r>
              <a:rPr lang="en-US" altLang="en-US" sz="2000" dirty="0" err="1"/>
              <a:t>sehingga</a:t>
            </a:r>
            <a:r>
              <a:rPr lang="en-US" altLang="en-US" sz="2000" dirty="0"/>
              <a:t> :</a:t>
            </a:r>
          </a:p>
          <a:p>
            <a:pPr eaLnBrk="1" hangingPunct="1"/>
            <a:endParaRPr lang="en-US" altLang="en-US" sz="2000" dirty="0"/>
          </a:p>
          <a:p>
            <a:pPr eaLnBrk="1" hangingPunct="1"/>
            <a:r>
              <a:rPr lang="en-US" altLang="en-US" sz="2000" dirty="0"/>
              <a:t>	   y  =  v</a:t>
            </a:r>
            <a:r>
              <a:rPr lang="en-US" altLang="en-US" sz="2000" baseline="-25000" dirty="0"/>
              <a:t>oy</a:t>
            </a:r>
            <a:r>
              <a:rPr lang="en-US" altLang="en-US" sz="2000" dirty="0"/>
              <a:t>.t – ½ gt</a:t>
            </a:r>
            <a:r>
              <a:rPr lang="en-US" altLang="en-US" sz="2000" baseline="30000" dirty="0"/>
              <a:t>2</a:t>
            </a:r>
          </a:p>
          <a:p>
            <a:pPr eaLnBrk="1" hangingPunct="1"/>
            <a:r>
              <a:rPr lang="en-US" altLang="en-US" sz="2000" dirty="0" err="1"/>
              <a:t>dengan</a:t>
            </a:r>
            <a:r>
              <a:rPr lang="en-US" altLang="en-US" sz="2000" dirty="0"/>
              <a:t>					</a:t>
            </a:r>
            <a:r>
              <a:rPr lang="en-US" altLang="en-US" sz="2000" dirty="0" err="1">
                <a:solidFill>
                  <a:srgbClr val="C00000"/>
                </a:solidFill>
              </a:rPr>
              <a:t>t</a:t>
            </a:r>
            <a:r>
              <a:rPr lang="en-US" altLang="en-US" sz="2000" baseline="-25000" dirty="0" err="1">
                <a:solidFill>
                  <a:srgbClr val="C00000"/>
                </a:solidFill>
              </a:rPr>
              <a:t>B</a:t>
            </a:r>
            <a:r>
              <a:rPr lang="en-US" altLang="en-US" sz="2000" dirty="0">
                <a:solidFill>
                  <a:srgbClr val="C00000"/>
                </a:solidFill>
              </a:rPr>
              <a:t> = 2.vo.sin</a:t>
            </a:r>
            <a:r>
              <a:rPr lang="en-US" altLang="en-US" sz="2000" dirty="0">
                <a:solidFill>
                  <a:srgbClr val="C00000"/>
                </a:solidFill>
                <a:sym typeface="Symbol" panose="05050102010706020507" pitchFamily="18" charset="2"/>
              </a:rPr>
              <a:t></a:t>
            </a:r>
            <a:r>
              <a:rPr lang="en-US" altLang="en-US" sz="2000" dirty="0">
                <a:solidFill>
                  <a:srgbClr val="C00000"/>
                </a:solidFill>
              </a:rPr>
              <a:t> / g</a:t>
            </a:r>
          </a:p>
          <a:p>
            <a:pPr eaLnBrk="1" hangingPunct="1"/>
            <a:r>
              <a:rPr lang="en-US" altLang="en-US" sz="2000" dirty="0"/>
              <a:t>                y  =  0</a:t>
            </a:r>
          </a:p>
          <a:p>
            <a:pPr eaLnBrk="1" hangingPunct="1"/>
            <a:endParaRPr lang="en-US" altLang="en-US" sz="2000" dirty="0"/>
          </a:p>
          <a:p>
            <a:pPr eaLnBrk="1" hangingPunct="1"/>
            <a:r>
              <a:rPr lang="en-US" altLang="en-US" sz="2000" dirty="0" err="1"/>
              <a:t>Besar</a:t>
            </a:r>
            <a:r>
              <a:rPr lang="en-US" altLang="en-US" sz="2000" dirty="0"/>
              <a:t>  </a:t>
            </a:r>
            <a:r>
              <a:rPr lang="en-US" altLang="en-US" sz="2000" dirty="0" err="1"/>
              <a:t>jarak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terjauh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peluru</a:t>
            </a:r>
            <a:r>
              <a:rPr lang="en-US" altLang="en-US" sz="2000" dirty="0"/>
              <a:t>  (R)  </a:t>
            </a:r>
            <a:r>
              <a:rPr lang="en-US" altLang="en-US" sz="2000" dirty="0" err="1"/>
              <a:t>adalah</a:t>
            </a:r>
            <a:r>
              <a:rPr lang="en-US" altLang="en-US" sz="2000" dirty="0"/>
              <a:t> :</a:t>
            </a:r>
          </a:p>
          <a:p>
            <a:pPr eaLnBrk="1" hangingPunct="1"/>
            <a:endParaRPr lang="en-US" altLang="en-US" sz="2000" dirty="0"/>
          </a:p>
          <a:p>
            <a:pPr eaLnBrk="1" hangingPunct="1"/>
            <a:r>
              <a:rPr lang="en-US" altLang="en-US" sz="2000" dirty="0"/>
              <a:t>	  R = Vox. T</a:t>
            </a:r>
            <a:r>
              <a:rPr lang="en-US" altLang="en-US" sz="2000" baseline="-25000" dirty="0"/>
              <a:t>B</a:t>
            </a:r>
            <a:r>
              <a:rPr lang="en-US" altLang="en-US" sz="2000" dirty="0"/>
              <a:t> = (</a:t>
            </a:r>
            <a:r>
              <a:rPr lang="en-US" altLang="en-US" sz="2000" dirty="0" err="1"/>
              <a:t>vo</a:t>
            </a:r>
            <a:r>
              <a:rPr lang="en-US" altLang="en-US" sz="2000" dirty="0"/>
              <a:t> cos </a:t>
            </a:r>
            <a:r>
              <a:rPr lang="en-US" altLang="en-US" sz="2000" dirty="0">
                <a:sym typeface="Symbol" panose="05050102010706020507" pitchFamily="18" charset="2"/>
              </a:rPr>
              <a:t></a:t>
            </a:r>
            <a:r>
              <a:rPr lang="en-US" altLang="en-US" sz="2000" dirty="0"/>
              <a:t>) { 2.vo.sin</a:t>
            </a:r>
            <a:r>
              <a:rPr lang="en-US" altLang="en-US" sz="2000" dirty="0">
                <a:sym typeface="Symbol" panose="05050102010706020507" pitchFamily="18" charset="2"/>
              </a:rPr>
              <a:t></a:t>
            </a:r>
            <a:r>
              <a:rPr lang="en-US" altLang="en-US" sz="2000" dirty="0"/>
              <a:t>/g}</a:t>
            </a:r>
          </a:p>
          <a:p>
            <a:pPr eaLnBrk="1" hangingPunct="1"/>
            <a:endParaRPr lang="en-US" altLang="en-US" sz="2000" dirty="0"/>
          </a:p>
          <a:p>
            <a:pPr eaLnBrk="1" hangingPunct="1"/>
            <a:r>
              <a:rPr lang="en-US" altLang="en-US" sz="2000" dirty="0"/>
              <a:t>                R = 2.v</a:t>
            </a:r>
            <a:r>
              <a:rPr lang="en-US" altLang="en-US" sz="2000" baseline="30000" dirty="0"/>
              <a:t>2</a:t>
            </a:r>
            <a:r>
              <a:rPr lang="en-US" altLang="en-US" sz="2000" baseline="-25000" dirty="0"/>
              <a:t>o</a:t>
            </a:r>
            <a:r>
              <a:rPr lang="en-US" altLang="en-US" sz="2000" dirty="0"/>
              <a:t>. sin</a:t>
            </a:r>
            <a:r>
              <a:rPr lang="en-US" altLang="en-US" sz="2000" dirty="0">
                <a:sym typeface="Symbol" panose="05050102010706020507" pitchFamily="18" charset="2"/>
              </a:rPr>
              <a:t></a:t>
            </a:r>
            <a:r>
              <a:rPr lang="en-US" altLang="en-US" sz="2000" dirty="0"/>
              <a:t> .cos </a:t>
            </a:r>
            <a:r>
              <a:rPr lang="en-US" altLang="en-US" sz="2000" dirty="0">
                <a:sym typeface="Symbol" panose="05050102010706020507" pitchFamily="18" charset="2"/>
              </a:rPr>
              <a:t>  </a:t>
            </a:r>
            <a:r>
              <a:rPr lang="en-US" altLang="en-US" sz="2000" dirty="0">
                <a:sym typeface="Wingdings" panose="05000000000000000000" pitchFamily="2" charset="2"/>
              </a:rPr>
              <a:t>  </a:t>
            </a:r>
            <a:r>
              <a:rPr lang="en-US" altLang="en-US" sz="2000" dirty="0">
                <a:solidFill>
                  <a:srgbClr val="C00000"/>
                </a:solidFill>
                <a:sym typeface="Wingdings" panose="05000000000000000000" pitchFamily="2" charset="2"/>
              </a:rPr>
              <a:t>R  =  </a:t>
            </a:r>
            <a:r>
              <a:rPr lang="en-US" altLang="en-US" sz="2000" dirty="0">
                <a:solidFill>
                  <a:srgbClr val="C00000"/>
                </a:solidFill>
              </a:rPr>
              <a:t>2.v</a:t>
            </a:r>
            <a:r>
              <a:rPr lang="en-US" altLang="en-US" sz="2000" baseline="30000" dirty="0">
                <a:solidFill>
                  <a:srgbClr val="C00000"/>
                </a:solidFill>
              </a:rPr>
              <a:t>2</a:t>
            </a:r>
            <a:r>
              <a:rPr lang="en-US" altLang="en-US" sz="2000" baseline="-25000" dirty="0">
                <a:solidFill>
                  <a:srgbClr val="C00000"/>
                </a:solidFill>
              </a:rPr>
              <a:t>o</a:t>
            </a:r>
            <a:r>
              <a:rPr lang="en-US" altLang="en-US" sz="2000" dirty="0">
                <a:solidFill>
                  <a:srgbClr val="C00000"/>
                </a:solidFill>
              </a:rPr>
              <a:t> sin2</a:t>
            </a:r>
            <a:r>
              <a:rPr lang="en-US" altLang="en-US" sz="2000" dirty="0">
                <a:solidFill>
                  <a:srgbClr val="C00000"/>
                </a:solidFill>
                <a:sym typeface="Symbol" panose="05050102010706020507" pitchFamily="18" charset="2"/>
              </a:rPr>
              <a:t> / g</a:t>
            </a:r>
          </a:p>
          <a:p>
            <a:pPr eaLnBrk="1" hangingPunct="1"/>
            <a:endParaRPr lang="en-US" altLang="en-US" sz="2000" dirty="0">
              <a:solidFill>
                <a:srgbClr val="C00000"/>
              </a:solidFill>
              <a:sym typeface="Symbol" panose="05050102010706020507" pitchFamily="18" charset="2"/>
            </a:endParaRPr>
          </a:p>
          <a:p>
            <a:pPr eaLnBrk="1" hangingPunct="1"/>
            <a:endParaRPr lang="en-US" altLang="en-US" sz="2000" dirty="0">
              <a:solidFill>
                <a:srgbClr val="C00000"/>
              </a:solidFill>
              <a:sym typeface="Symbol" panose="05050102010706020507" pitchFamily="18" charset="2"/>
            </a:endParaRPr>
          </a:p>
          <a:p>
            <a:pPr eaLnBrk="1" hangingPunct="1"/>
            <a:r>
              <a:rPr lang="en-US" altLang="en-US" sz="2000" u="sng" dirty="0" err="1">
                <a:sym typeface="Symbol" panose="05050102010706020507" pitchFamily="18" charset="2"/>
              </a:rPr>
              <a:t>Contoh</a:t>
            </a:r>
            <a:r>
              <a:rPr lang="en-US" altLang="en-US" sz="2000" u="sng" dirty="0">
                <a:sym typeface="Symbol" panose="05050102010706020507" pitchFamily="18" charset="2"/>
              </a:rPr>
              <a:t> :</a:t>
            </a:r>
          </a:p>
          <a:p>
            <a:pPr eaLnBrk="1" hangingPunct="1"/>
            <a:r>
              <a:rPr lang="en-US" altLang="en-US" sz="2000" dirty="0">
                <a:sym typeface="Symbol" panose="05050102010706020507" pitchFamily="18" charset="2"/>
              </a:rPr>
              <a:t>   </a:t>
            </a:r>
          </a:p>
          <a:p>
            <a:pPr eaLnBrk="1" hangingPunct="1"/>
            <a:endParaRPr lang="en-US" altLang="en-US" sz="2000" u="sng" dirty="0">
              <a:sym typeface="Symbol" panose="05050102010706020507" pitchFamily="18" charset="2"/>
            </a:endParaRPr>
          </a:p>
          <a:p>
            <a:pPr eaLnBrk="1" hangingPunct="1"/>
            <a:endParaRPr lang="en-US" altLang="en-US" sz="2000" u="sng" dirty="0">
              <a:sym typeface="Symbol" panose="05050102010706020507" pitchFamily="18" charset="2"/>
            </a:endParaRPr>
          </a:p>
          <a:p>
            <a:pPr eaLnBrk="1" hangingPunct="1"/>
            <a:endParaRPr lang="en-US" altLang="en-US" sz="2000" u="sng" dirty="0">
              <a:sym typeface="Symbol" panose="05050102010706020507" pitchFamily="18" charset="2"/>
            </a:endParaRPr>
          </a:p>
          <a:p>
            <a:pPr eaLnBrk="1" hangingPunct="1"/>
            <a:endParaRPr lang="en-US" altLang="en-US" sz="2000" u="sng" dirty="0"/>
          </a:p>
        </p:txBody>
      </p:sp>
      <p:sp>
        <p:nvSpPr>
          <p:cNvPr id="11" name="Right Arrow 5">
            <a:extLst>
              <a:ext uri="{FF2B5EF4-FFF2-40B4-BE49-F238E27FC236}">
                <a16:creationId xmlns:a16="http://schemas.microsoft.com/office/drawing/2014/main" id="{8D10BA9D-F1EE-4B19-9804-DF102F572578}"/>
              </a:ext>
            </a:extLst>
          </p:cNvPr>
          <p:cNvSpPr/>
          <p:nvPr/>
        </p:nvSpPr>
        <p:spPr>
          <a:xfrm>
            <a:off x="3647209" y="830824"/>
            <a:ext cx="990600" cy="865188"/>
          </a:xfrm>
          <a:prstGeom prst="rightArrow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4816FB6-CE66-43AD-B194-61BCC5DD483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4182" y="4495800"/>
            <a:ext cx="8528818" cy="1314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40968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Sekilas Tentang Universitas Persada Indonesia Y.A.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82" y="0"/>
            <a:ext cx="9144000" cy="6858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2" name="Rectangle 1"/>
          <p:cNvSpPr/>
          <p:nvPr/>
        </p:nvSpPr>
        <p:spPr>
          <a:xfrm>
            <a:off x="0" y="6096000"/>
            <a:ext cx="9164782" cy="762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ndalus" pitchFamily="18" charset="-78"/>
                <a:cs typeface="Andalus" pitchFamily="18" charset="-78"/>
              </a:rPr>
              <a:t>                                                                                                                                   </a:t>
            </a:r>
            <a:endParaRPr lang="en-US" sz="2400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6000"/>
            <a:ext cx="1094084" cy="76200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</p:pic>
      <p:sp>
        <p:nvSpPr>
          <p:cNvPr id="4" name="Rectangle 3"/>
          <p:cNvSpPr/>
          <p:nvPr/>
        </p:nvSpPr>
        <p:spPr>
          <a:xfrm>
            <a:off x="1219200" y="6135469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/>
              <a:t>FAKULTAS TEKNIK</a:t>
            </a:r>
          </a:p>
          <a:p>
            <a:r>
              <a:rPr lang="en-US" b="1" dirty="0"/>
              <a:t>UPI - YAI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E28B4BB-2988-44E2-BF12-4E3AA55ED61A}"/>
              </a:ext>
            </a:extLst>
          </p:cNvPr>
          <p:cNvSpPr/>
          <p:nvPr/>
        </p:nvSpPr>
        <p:spPr>
          <a:xfrm>
            <a:off x="0" y="0"/>
            <a:ext cx="9164782" cy="605926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896C8D0-8499-4C06-AAA4-9CE40B7380D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3664" y="304800"/>
            <a:ext cx="8836672" cy="2988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03997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Sekilas Tentang Universitas Persada Indonesia Y.A.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82" y="0"/>
            <a:ext cx="9144000" cy="6858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2" name="Rectangle 1"/>
          <p:cNvSpPr/>
          <p:nvPr/>
        </p:nvSpPr>
        <p:spPr>
          <a:xfrm>
            <a:off x="0" y="6096000"/>
            <a:ext cx="9164782" cy="762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ndalus" pitchFamily="18" charset="-78"/>
                <a:cs typeface="Andalus" pitchFamily="18" charset="-78"/>
              </a:rPr>
              <a:t>                                                                                                                                   </a:t>
            </a:r>
            <a:endParaRPr lang="en-US" sz="2400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6000"/>
            <a:ext cx="1094084" cy="76200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</p:pic>
      <p:sp>
        <p:nvSpPr>
          <p:cNvPr id="4" name="Rectangle 3"/>
          <p:cNvSpPr/>
          <p:nvPr/>
        </p:nvSpPr>
        <p:spPr>
          <a:xfrm>
            <a:off x="1219200" y="6135469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/>
              <a:t>FAKULTAS TEKNIK</a:t>
            </a:r>
          </a:p>
          <a:p>
            <a:r>
              <a:rPr lang="en-US" b="1" dirty="0"/>
              <a:t>UPI - YAI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228AF1F-9574-48A6-8EE4-A162FB51DFDD}"/>
              </a:ext>
            </a:extLst>
          </p:cNvPr>
          <p:cNvSpPr/>
          <p:nvPr/>
        </p:nvSpPr>
        <p:spPr>
          <a:xfrm>
            <a:off x="0" y="0"/>
            <a:ext cx="9164782" cy="605926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4">
            <a:extLst>
              <a:ext uri="{FF2B5EF4-FFF2-40B4-BE49-F238E27FC236}">
                <a16:creationId xmlns:a16="http://schemas.microsoft.com/office/drawing/2014/main" id="{40BFDB34-1A09-4E9D-A944-646F19058D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82" y="0"/>
            <a:ext cx="9102436" cy="583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9pPr>
          </a:lstStyle>
          <a:p>
            <a:pPr eaLnBrk="1" hangingPunct="1">
              <a:buFontTx/>
              <a:buAutoNum type="arabicPeriod" startAt="4"/>
            </a:pPr>
            <a:r>
              <a:rPr lang="en-US" altLang="en-US" sz="2000" b="1" u="sng" dirty="0" err="1">
                <a:solidFill>
                  <a:srgbClr val="FF0000"/>
                </a:solidFill>
                <a:latin typeface="Arial Narrow" panose="020B0606020202030204" pitchFamily="34" charset="0"/>
              </a:rPr>
              <a:t>Gerak</a:t>
            </a:r>
            <a:r>
              <a:rPr lang="en-US" altLang="en-US" sz="2000" b="1" u="sng" dirty="0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  <a:r>
              <a:rPr lang="en-US" altLang="en-US" sz="2000" b="1" u="sng" dirty="0" err="1">
                <a:solidFill>
                  <a:srgbClr val="FF0000"/>
                </a:solidFill>
                <a:latin typeface="Arial Narrow" panose="020B0606020202030204" pitchFamily="34" charset="0"/>
              </a:rPr>
              <a:t>Melingkar</a:t>
            </a:r>
            <a:r>
              <a:rPr lang="en-US" altLang="en-US" sz="2000" b="1" u="sng" dirty="0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2000" dirty="0"/>
              <a:t>       </a:t>
            </a:r>
            <a:r>
              <a:rPr lang="en-US" altLang="en-US" dirty="0" err="1"/>
              <a:t>Gerak</a:t>
            </a:r>
            <a:r>
              <a:rPr lang="en-US" altLang="en-US" dirty="0"/>
              <a:t> </a:t>
            </a:r>
            <a:r>
              <a:rPr lang="en-US" altLang="en-US" dirty="0" err="1"/>
              <a:t>melingkar</a:t>
            </a:r>
            <a:r>
              <a:rPr lang="en-US" altLang="en-US" dirty="0"/>
              <a:t> </a:t>
            </a:r>
            <a:r>
              <a:rPr lang="en-US" altLang="en-US" dirty="0" err="1"/>
              <a:t>beraturan</a:t>
            </a:r>
            <a:r>
              <a:rPr lang="en-US" altLang="en-US" dirty="0"/>
              <a:t> </a:t>
            </a:r>
            <a:r>
              <a:rPr lang="en-US" altLang="en-US" dirty="0" err="1"/>
              <a:t>adalah</a:t>
            </a:r>
            <a:r>
              <a:rPr lang="en-US" altLang="en-US" dirty="0"/>
              <a:t> </a:t>
            </a:r>
            <a:r>
              <a:rPr lang="en-US" altLang="en-US" dirty="0" err="1"/>
              <a:t>suatu</a:t>
            </a:r>
            <a:r>
              <a:rPr lang="en-US" altLang="en-US" dirty="0"/>
              <a:t> </a:t>
            </a:r>
            <a:r>
              <a:rPr lang="en-US" altLang="en-US" dirty="0" err="1"/>
              <a:t>gerak</a:t>
            </a:r>
            <a:r>
              <a:rPr lang="en-US" altLang="en-US" dirty="0"/>
              <a:t> </a:t>
            </a:r>
            <a:r>
              <a:rPr lang="en-US" altLang="en-US" dirty="0" err="1"/>
              <a:t>dimana</a:t>
            </a:r>
            <a:r>
              <a:rPr lang="en-US" altLang="en-US" dirty="0"/>
              <a:t> </a:t>
            </a:r>
            <a:r>
              <a:rPr lang="en-US" altLang="en-US" dirty="0" err="1"/>
              <a:t>besar</a:t>
            </a:r>
            <a:r>
              <a:rPr lang="en-US" altLang="en-US" dirty="0"/>
              <a:t> </a:t>
            </a:r>
            <a:r>
              <a:rPr lang="en-US" altLang="en-US" dirty="0" err="1"/>
              <a:t>kecepatan</a:t>
            </a:r>
            <a:r>
              <a:rPr lang="id-ID" altLang="en-US" dirty="0"/>
              <a:t> </a:t>
            </a:r>
            <a:r>
              <a:rPr lang="en-US" altLang="en-US" dirty="0"/>
              <a:t>dan </a:t>
            </a:r>
            <a:r>
              <a:rPr lang="en-US" altLang="en-US" dirty="0" err="1"/>
              <a:t>percepatannya</a:t>
            </a:r>
            <a:r>
              <a:rPr lang="en-US" altLang="en-US" dirty="0"/>
              <a:t> </a:t>
            </a:r>
            <a:r>
              <a:rPr lang="en-US" altLang="en-US" dirty="0" err="1"/>
              <a:t>konstan</a:t>
            </a:r>
            <a:r>
              <a:rPr lang="en-US" altLang="en-US" dirty="0"/>
              <a:t> </a:t>
            </a:r>
            <a:r>
              <a:rPr lang="en-US" altLang="en-US" dirty="0" err="1"/>
              <a:t>dengan</a:t>
            </a:r>
            <a:r>
              <a:rPr lang="en-US" altLang="en-US" dirty="0"/>
              <a:t> </a:t>
            </a:r>
            <a:r>
              <a:rPr lang="en-US" altLang="en-US" dirty="0" err="1"/>
              <a:t>arah</a:t>
            </a:r>
            <a:r>
              <a:rPr lang="en-US" altLang="en-US" dirty="0"/>
              <a:t> </a:t>
            </a:r>
            <a:r>
              <a:rPr lang="en-US" altLang="en-US" dirty="0" err="1"/>
              <a:t>berubah</a:t>
            </a:r>
            <a:r>
              <a:rPr lang="en-US" altLang="en-US" dirty="0"/>
              <a:t> </a:t>
            </a:r>
            <a:r>
              <a:rPr lang="en-US" altLang="en-US" dirty="0" err="1"/>
              <a:t>setiap</a:t>
            </a:r>
            <a:r>
              <a:rPr lang="en-US" altLang="en-US" dirty="0"/>
              <a:t> </a:t>
            </a:r>
            <a:r>
              <a:rPr lang="en-US" altLang="en-US" dirty="0" err="1"/>
              <a:t>saat</a:t>
            </a:r>
            <a:r>
              <a:rPr lang="en-US" altLang="en-US" dirty="0"/>
              <a:t>.</a:t>
            </a:r>
            <a:r>
              <a:rPr lang="id-ID" altLang="en-US" dirty="0"/>
              <a:t> </a:t>
            </a:r>
            <a:r>
              <a:rPr lang="en-US" altLang="en-US" dirty="0"/>
              <a:t> </a:t>
            </a:r>
            <a:r>
              <a:rPr lang="en-US" altLang="en-US" dirty="0" err="1"/>
              <a:t>Arah</a:t>
            </a:r>
            <a:r>
              <a:rPr lang="en-US" altLang="en-US" dirty="0"/>
              <a:t> </a:t>
            </a:r>
            <a:r>
              <a:rPr lang="en-US" altLang="en-US" dirty="0" err="1"/>
              <a:t>kecepatan</a:t>
            </a:r>
            <a:r>
              <a:rPr lang="en-US" altLang="en-US" dirty="0"/>
              <a:t> di </a:t>
            </a:r>
            <a:r>
              <a:rPr lang="en-US" altLang="en-US" dirty="0" err="1"/>
              <a:t>suatu</a:t>
            </a:r>
            <a:r>
              <a:rPr lang="en-US" altLang="en-US" dirty="0"/>
              <a:t> </a:t>
            </a:r>
            <a:r>
              <a:rPr lang="en-US" altLang="en-US" dirty="0" err="1"/>
              <a:t>titik</a:t>
            </a:r>
            <a:r>
              <a:rPr lang="en-US" altLang="en-US" dirty="0"/>
              <a:t> = </a:t>
            </a:r>
            <a:r>
              <a:rPr lang="en-US" altLang="en-US" dirty="0" err="1"/>
              <a:t>arah</a:t>
            </a:r>
            <a:r>
              <a:rPr lang="en-US" altLang="en-US" dirty="0"/>
              <a:t> </a:t>
            </a:r>
            <a:r>
              <a:rPr lang="en-US" altLang="en-US" dirty="0" err="1"/>
              <a:t>garis</a:t>
            </a:r>
            <a:r>
              <a:rPr lang="en-US" altLang="en-US" dirty="0"/>
              <a:t> </a:t>
            </a:r>
            <a:r>
              <a:rPr lang="en-US" altLang="en-US" dirty="0" err="1"/>
              <a:t>singgung</a:t>
            </a:r>
            <a:r>
              <a:rPr lang="en-US" altLang="en-US" dirty="0"/>
              <a:t> </a:t>
            </a:r>
            <a:r>
              <a:rPr lang="en-US" altLang="en-US" dirty="0" err="1"/>
              <a:t>lingkaran</a:t>
            </a:r>
            <a:r>
              <a:rPr lang="en-US" altLang="en-US" dirty="0"/>
              <a:t> 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dirty="0"/>
              <a:t>        </a:t>
            </a:r>
            <a:r>
              <a:rPr lang="en-US" altLang="en-US" dirty="0" err="1"/>
              <a:t>Arah</a:t>
            </a:r>
            <a:r>
              <a:rPr lang="en-US" altLang="en-US" dirty="0"/>
              <a:t> </a:t>
            </a:r>
            <a:r>
              <a:rPr lang="en-US" altLang="en-US" dirty="0" err="1"/>
              <a:t>percepatan</a:t>
            </a:r>
            <a:r>
              <a:rPr lang="en-US" altLang="en-US" dirty="0"/>
              <a:t> </a:t>
            </a:r>
            <a:r>
              <a:rPr lang="en-US" altLang="en-US" dirty="0" err="1"/>
              <a:t>selalu</a:t>
            </a:r>
            <a:r>
              <a:rPr lang="en-US" altLang="en-US" dirty="0"/>
              <a:t> </a:t>
            </a:r>
            <a:r>
              <a:rPr lang="en-US" altLang="en-US" dirty="0" err="1"/>
              <a:t>mengarah</a:t>
            </a:r>
            <a:r>
              <a:rPr lang="en-US" altLang="en-US" dirty="0"/>
              <a:t> </a:t>
            </a:r>
            <a:r>
              <a:rPr lang="en-US" altLang="en-US" dirty="0" err="1"/>
              <a:t>ke</a:t>
            </a:r>
            <a:r>
              <a:rPr lang="en-US" altLang="en-US" dirty="0"/>
              <a:t> </a:t>
            </a:r>
            <a:r>
              <a:rPr lang="en-US" altLang="en-US" dirty="0" err="1"/>
              <a:t>pusat</a:t>
            </a:r>
            <a:r>
              <a:rPr lang="en-US" altLang="en-US" dirty="0"/>
              <a:t> </a:t>
            </a:r>
            <a:r>
              <a:rPr lang="en-US" altLang="en-US" dirty="0" err="1"/>
              <a:t>lingkaran</a:t>
            </a:r>
            <a:r>
              <a:rPr lang="en-US" altLang="en-US" dirty="0"/>
              <a:t>.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dirty="0"/>
              <a:t>        </a:t>
            </a:r>
            <a:r>
              <a:rPr lang="en-US" altLang="en-US" dirty="0" err="1"/>
              <a:t>Jika</a:t>
            </a:r>
            <a:r>
              <a:rPr lang="en-US" altLang="en-US" dirty="0"/>
              <a:t> </a:t>
            </a:r>
            <a:r>
              <a:rPr lang="en-US" altLang="en-US" dirty="0" err="1"/>
              <a:t>sebuah</a:t>
            </a:r>
            <a:r>
              <a:rPr lang="en-US" altLang="en-US" dirty="0"/>
              <a:t> </a:t>
            </a:r>
            <a:r>
              <a:rPr lang="en-US" altLang="en-US" dirty="0" err="1"/>
              <a:t>benda</a:t>
            </a:r>
            <a:r>
              <a:rPr lang="en-US" altLang="en-US" dirty="0"/>
              <a:t> </a:t>
            </a:r>
            <a:r>
              <a:rPr lang="en-US" altLang="en-US" dirty="0" err="1"/>
              <a:t>bergerak</a:t>
            </a:r>
            <a:r>
              <a:rPr lang="en-US" altLang="en-US" dirty="0"/>
              <a:t> </a:t>
            </a:r>
            <a:r>
              <a:rPr lang="en-US" altLang="en-US" dirty="0" err="1"/>
              <a:t>mengelilingi</a:t>
            </a:r>
            <a:r>
              <a:rPr lang="en-US" altLang="en-US" dirty="0"/>
              <a:t> </a:t>
            </a:r>
            <a:r>
              <a:rPr lang="en-US" altLang="en-US" dirty="0" err="1"/>
              <a:t>lingkaran</a:t>
            </a:r>
            <a:r>
              <a:rPr lang="en-US" altLang="en-US" dirty="0"/>
              <a:t> </a:t>
            </a:r>
            <a:r>
              <a:rPr lang="en-US" altLang="en-US" dirty="0" err="1"/>
              <a:t>dengan</a:t>
            </a:r>
            <a:r>
              <a:rPr lang="en-US" altLang="en-US" dirty="0"/>
              <a:t> jari</a:t>
            </a:r>
            <a:r>
              <a:rPr lang="en-US" altLang="en-US" baseline="30000" dirty="0"/>
              <a:t>2</a:t>
            </a:r>
            <a:r>
              <a:rPr lang="en-US" altLang="en-US" dirty="0"/>
              <a:t> = R,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dirty="0"/>
              <a:t>        </a:t>
            </a:r>
            <a:r>
              <a:rPr lang="en-US" altLang="en-US" dirty="0" err="1"/>
              <a:t>kecepatan</a:t>
            </a:r>
            <a:r>
              <a:rPr lang="en-US" altLang="en-US" dirty="0"/>
              <a:t> </a:t>
            </a:r>
            <a:r>
              <a:rPr lang="en-US" altLang="en-US" dirty="0" err="1"/>
              <a:t>benda</a:t>
            </a:r>
            <a:r>
              <a:rPr lang="en-US" altLang="en-US" dirty="0"/>
              <a:t> = v, </a:t>
            </a:r>
            <a:r>
              <a:rPr lang="en-US" altLang="en-US" dirty="0" err="1"/>
              <a:t>panjang</a:t>
            </a:r>
            <a:r>
              <a:rPr lang="en-US" altLang="en-US" dirty="0"/>
              <a:t> </a:t>
            </a:r>
            <a:r>
              <a:rPr lang="en-US" altLang="en-US" dirty="0" err="1"/>
              <a:t>busur</a:t>
            </a:r>
            <a:r>
              <a:rPr lang="en-US" altLang="en-US" dirty="0"/>
              <a:t> = s = R.</a:t>
            </a:r>
            <a:r>
              <a:rPr lang="en-US" altLang="en-US" dirty="0">
                <a:sym typeface="Symbol" panose="05050102010706020507" pitchFamily="18" charset="2"/>
              </a:rPr>
              <a:t>, </a:t>
            </a:r>
            <a:r>
              <a:rPr lang="en-US" altLang="en-US" dirty="0" err="1">
                <a:sym typeface="Symbol" panose="05050102010706020507" pitchFamily="18" charset="2"/>
              </a:rPr>
              <a:t>maka</a:t>
            </a:r>
            <a:r>
              <a:rPr lang="en-US" altLang="en-US" dirty="0">
                <a:sym typeface="Symbol" panose="05050102010706020507" pitchFamily="18" charset="2"/>
              </a:rPr>
              <a:t> :</a:t>
            </a:r>
          </a:p>
          <a:p>
            <a:pPr eaLnBrk="1" hangingPunct="1">
              <a:lnSpc>
                <a:spcPct val="150000"/>
              </a:lnSpc>
            </a:pPr>
            <a:endParaRPr lang="en-US" altLang="en-US" dirty="0">
              <a:sym typeface="Symbol" panose="05050102010706020507" pitchFamily="18" charset="2"/>
            </a:endParaRPr>
          </a:p>
          <a:p>
            <a:pPr eaLnBrk="1" hangingPunct="1">
              <a:lnSpc>
                <a:spcPct val="150000"/>
              </a:lnSpc>
            </a:pPr>
            <a:endParaRPr lang="en-US" altLang="en-US" dirty="0">
              <a:sym typeface="Symbol" panose="05050102010706020507" pitchFamily="18" charset="2"/>
            </a:endParaRPr>
          </a:p>
          <a:p>
            <a:pPr eaLnBrk="1" hangingPunct="1">
              <a:lnSpc>
                <a:spcPct val="150000"/>
              </a:lnSpc>
            </a:pPr>
            <a:endParaRPr lang="en-US" altLang="en-US" dirty="0"/>
          </a:p>
          <a:p>
            <a:pPr eaLnBrk="1" hangingPunct="1">
              <a:lnSpc>
                <a:spcPct val="150000"/>
              </a:lnSpc>
              <a:buFontTx/>
              <a:buAutoNum type="arabicPeriod" startAt="4"/>
            </a:pPr>
            <a:endParaRPr lang="en-US" altLang="en-US" dirty="0"/>
          </a:p>
          <a:p>
            <a:pPr eaLnBrk="1" hangingPunct="1"/>
            <a:endParaRPr lang="en-US" altLang="en-US" sz="2000" dirty="0"/>
          </a:p>
          <a:p>
            <a:pPr eaLnBrk="1" hangingPunct="1"/>
            <a:endParaRPr lang="en-US" altLang="en-US" sz="2000" dirty="0"/>
          </a:p>
          <a:p>
            <a:pPr eaLnBrk="1" hangingPunct="1"/>
            <a:endParaRPr lang="en-US" altLang="en-US" sz="2000" dirty="0"/>
          </a:p>
          <a:p>
            <a:pPr eaLnBrk="1" hangingPunct="1"/>
            <a:endParaRPr lang="en-US" altLang="en-US" sz="2000" dirty="0"/>
          </a:p>
        </p:txBody>
      </p:sp>
      <p:pic>
        <p:nvPicPr>
          <p:cNvPr id="11" name="Picture 4">
            <a:extLst>
              <a:ext uri="{FF2B5EF4-FFF2-40B4-BE49-F238E27FC236}">
                <a16:creationId xmlns:a16="http://schemas.microsoft.com/office/drawing/2014/main" id="{940F5C9B-11F1-4140-9DC5-F0E17A075C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" y="3029634"/>
            <a:ext cx="3124200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3">
            <a:extLst>
              <a:ext uri="{FF2B5EF4-FFF2-40B4-BE49-F238E27FC236}">
                <a16:creationId xmlns:a16="http://schemas.microsoft.com/office/drawing/2014/main" id="{ABB8FB58-B28B-4664-B6AC-367562506F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3086100"/>
            <a:ext cx="12192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5">
            <a:extLst>
              <a:ext uri="{FF2B5EF4-FFF2-40B4-BE49-F238E27FC236}">
                <a16:creationId xmlns:a16="http://schemas.microsoft.com/office/drawing/2014/main" id="{8C95D541-60D9-4D65-B2C2-4F1F2B14D6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3773487"/>
            <a:ext cx="1143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6">
            <a:extLst>
              <a:ext uri="{FF2B5EF4-FFF2-40B4-BE49-F238E27FC236}">
                <a16:creationId xmlns:a16="http://schemas.microsoft.com/office/drawing/2014/main" id="{6B474275-B2E0-41FC-8FC6-13E0A7539D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1900" y="4459287"/>
            <a:ext cx="1066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7">
            <a:extLst>
              <a:ext uri="{FF2B5EF4-FFF2-40B4-BE49-F238E27FC236}">
                <a16:creationId xmlns:a16="http://schemas.microsoft.com/office/drawing/2014/main" id="{CC8237D4-1875-4A46-987D-32636582C8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5154394"/>
            <a:ext cx="990600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7DCA33A9-8452-47EA-A5A0-0C74603E5691}"/>
              </a:ext>
            </a:extLst>
          </p:cNvPr>
          <p:cNvSpPr/>
          <p:nvPr/>
        </p:nvSpPr>
        <p:spPr>
          <a:xfrm>
            <a:off x="5728801" y="3086100"/>
            <a:ext cx="2895600" cy="24384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8" name="TextBox 29">
            <a:extLst>
              <a:ext uri="{FF2B5EF4-FFF2-40B4-BE49-F238E27FC236}">
                <a16:creationId xmlns:a16="http://schemas.microsoft.com/office/drawing/2014/main" id="{16368560-79FB-4243-B84F-A7F7708702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07932" y="3222406"/>
            <a:ext cx="2819400" cy="2246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9pPr>
          </a:lstStyle>
          <a:p>
            <a:pPr eaLnBrk="1" hangingPunct="1"/>
            <a:r>
              <a:rPr lang="en-US" altLang="en-US" sz="2000" dirty="0">
                <a:latin typeface="Arial Narrow" panose="020B0606020202030204" pitchFamily="34" charset="0"/>
              </a:rPr>
              <a:t>1. </a:t>
            </a:r>
            <a:r>
              <a:rPr lang="en-US" altLang="en-US" sz="2000" dirty="0">
                <a:latin typeface="Arial Narrow" panose="020B0606020202030204" pitchFamily="34" charset="0"/>
                <a:sym typeface="Symbol" panose="05050102010706020507" pitchFamily="18" charset="2"/>
              </a:rPr>
              <a:t> = </a:t>
            </a:r>
            <a:r>
              <a:rPr lang="en-US" altLang="en-US" sz="2000" dirty="0" err="1">
                <a:latin typeface="Arial Narrow" panose="020B0606020202030204" pitchFamily="34" charset="0"/>
                <a:sym typeface="Symbol" panose="05050102010706020507" pitchFamily="18" charset="2"/>
              </a:rPr>
              <a:t>kecepatan</a:t>
            </a:r>
            <a:r>
              <a:rPr lang="en-US" altLang="en-US" sz="2000" dirty="0">
                <a:latin typeface="Arial Narrow" panose="020B0606020202030204" pitchFamily="34" charset="0"/>
                <a:sym typeface="Symbol" panose="05050102010706020507" pitchFamily="18" charset="2"/>
              </a:rPr>
              <a:t> </a:t>
            </a:r>
            <a:r>
              <a:rPr lang="en-US" altLang="en-US" sz="2000" dirty="0" err="1">
                <a:latin typeface="Arial Narrow" panose="020B0606020202030204" pitchFamily="34" charset="0"/>
                <a:sym typeface="Symbol" panose="05050102010706020507" pitchFamily="18" charset="2"/>
              </a:rPr>
              <a:t>sudut</a:t>
            </a:r>
            <a:r>
              <a:rPr lang="en-US" altLang="en-US" sz="2000" dirty="0">
                <a:latin typeface="Arial Narrow" panose="020B0606020202030204" pitchFamily="34" charset="0"/>
                <a:sym typeface="Symbol" panose="05050102010706020507" pitchFamily="18" charset="2"/>
              </a:rPr>
              <a:t> =   </a:t>
            </a:r>
          </a:p>
          <a:p>
            <a:pPr eaLnBrk="1" hangingPunct="1"/>
            <a:r>
              <a:rPr lang="en-US" altLang="en-US" sz="2000" dirty="0">
                <a:latin typeface="Arial Narrow" panose="020B0606020202030204" pitchFamily="34" charset="0"/>
                <a:sym typeface="Symbol" panose="05050102010706020507" pitchFamily="18" charset="2"/>
              </a:rPr>
              <a:t>         = 2..f = rad/</a:t>
            </a:r>
            <a:r>
              <a:rPr lang="en-US" altLang="en-US" sz="2000" dirty="0" err="1">
                <a:latin typeface="Arial Narrow" panose="020B0606020202030204" pitchFamily="34" charset="0"/>
                <a:sym typeface="Symbol" panose="05050102010706020507" pitchFamily="18" charset="2"/>
              </a:rPr>
              <a:t>detik</a:t>
            </a:r>
            <a:endParaRPr lang="en-US" altLang="en-US" sz="2000" dirty="0">
              <a:latin typeface="Arial Narrow" panose="020B0606020202030204" pitchFamily="34" charset="0"/>
              <a:sym typeface="Symbol" panose="05050102010706020507" pitchFamily="18" charset="2"/>
            </a:endParaRPr>
          </a:p>
          <a:p>
            <a:pPr eaLnBrk="1" hangingPunct="1"/>
            <a:r>
              <a:rPr lang="en-US" altLang="en-US" sz="2000" dirty="0">
                <a:latin typeface="Arial Narrow" panose="020B0606020202030204" pitchFamily="34" charset="0"/>
                <a:sym typeface="Symbol" panose="05050102010706020507" pitchFamily="18" charset="2"/>
              </a:rPr>
              <a:t>2. f = </a:t>
            </a:r>
            <a:r>
              <a:rPr lang="en-US" altLang="en-US" sz="2000" dirty="0" err="1">
                <a:latin typeface="Arial Narrow" panose="020B0606020202030204" pitchFamily="34" charset="0"/>
                <a:sym typeface="Symbol" panose="05050102010706020507" pitchFamily="18" charset="2"/>
              </a:rPr>
              <a:t>frekuensi</a:t>
            </a:r>
            <a:r>
              <a:rPr lang="en-US" altLang="en-US" sz="2000" dirty="0">
                <a:latin typeface="Arial Narrow" panose="020B0606020202030204" pitchFamily="34" charset="0"/>
                <a:sym typeface="Symbol" panose="05050102010706020507" pitchFamily="18" charset="2"/>
              </a:rPr>
              <a:t> = </a:t>
            </a:r>
            <a:r>
              <a:rPr lang="en-US" altLang="en-US" sz="2000" dirty="0" err="1">
                <a:latin typeface="Arial Narrow" panose="020B0606020202030204" pitchFamily="34" charset="0"/>
                <a:sym typeface="Symbol" panose="05050102010706020507" pitchFamily="18" charset="2"/>
              </a:rPr>
              <a:t>hetz</a:t>
            </a:r>
            <a:endParaRPr lang="en-US" altLang="en-US" sz="2000" dirty="0">
              <a:latin typeface="Arial Narrow" panose="020B0606020202030204" pitchFamily="34" charset="0"/>
              <a:sym typeface="Symbol" panose="05050102010706020507" pitchFamily="18" charset="2"/>
            </a:endParaRPr>
          </a:p>
          <a:p>
            <a:pPr eaLnBrk="1" hangingPunct="1"/>
            <a:r>
              <a:rPr lang="en-US" altLang="en-US" sz="2000" dirty="0">
                <a:latin typeface="Arial Narrow" panose="020B0606020202030204" pitchFamily="34" charset="0"/>
                <a:sym typeface="Symbol" panose="05050102010706020507" pitchFamily="18" charset="2"/>
              </a:rPr>
              <a:t>3. P = T = </a:t>
            </a:r>
            <a:r>
              <a:rPr lang="en-US" altLang="en-US" sz="2000" dirty="0" err="1">
                <a:latin typeface="Arial Narrow" panose="020B0606020202030204" pitchFamily="34" charset="0"/>
                <a:sym typeface="Symbol" panose="05050102010706020507" pitchFamily="18" charset="2"/>
              </a:rPr>
              <a:t>periode</a:t>
            </a:r>
            <a:r>
              <a:rPr lang="en-US" altLang="en-US" sz="2000" dirty="0">
                <a:latin typeface="Arial Narrow" panose="020B0606020202030204" pitchFamily="34" charset="0"/>
                <a:sym typeface="Symbol" panose="05050102010706020507" pitchFamily="18" charset="2"/>
              </a:rPr>
              <a:t> = </a:t>
            </a:r>
            <a:r>
              <a:rPr lang="en-US" altLang="en-US" sz="2000" dirty="0" err="1">
                <a:latin typeface="Arial Narrow" panose="020B0606020202030204" pitchFamily="34" charset="0"/>
                <a:sym typeface="Symbol" panose="05050102010706020507" pitchFamily="18" charset="2"/>
              </a:rPr>
              <a:t>detik</a:t>
            </a:r>
            <a:endParaRPr lang="en-US" altLang="en-US" sz="2000" dirty="0">
              <a:latin typeface="Arial Narrow" panose="020B0606020202030204" pitchFamily="34" charset="0"/>
              <a:sym typeface="Symbol" panose="05050102010706020507" pitchFamily="18" charset="2"/>
            </a:endParaRPr>
          </a:p>
          <a:p>
            <a:pPr eaLnBrk="1" hangingPunct="1"/>
            <a:r>
              <a:rPr lang="en-US" altLang="en-US" sz="2000" dirty="0">
                <a:latin typeface="Arial Narrow" panose="020B0606020202030204" pitchFamily="34" charset="0"/>
                <a:sym typeface="Symbol" panose="05050102010706020507" pitchFamily="18" charset="2"/>
              </a:rPr>
              <a:t>4.  = .t  = </a:t>
            </a:r>
            <a:r>
              <a:rPr lang="en-US" altLang="en-US" sz="2000" dirty="0" err="1">
                <a:latin typeface="Arial Narrow" panose="020B0606020202030204" pitchFamily="34" charset="0"/>
                <a:sym typeface="Symbol" panose="05050102010706020507" pitchFamily="18" charset="2"/>
              </a:rPr>
              <a:t>sudut</a:t>
            </a:r>
            <a:r>
              <a:rPr lang="en-US" altLang="en-US" sz="2000" dirty="0">
                <a:latin typeface="Arial Narrow" panose="020B0606020202030204" pitchFamily="34" charset="0"/>
                <a:sym typeface="Symbol" panose="05050102010706020507" pitchFamily="18" charset="2"/>
              </a:rPr>
              <a:t> A-B</a:t>
            </a:r>
          </a:p>
          <a:p>
            <a:pPr eaLnBrk="1" hangingPunct="1"/>
            <a:r>
              <a:rPr lang="en-US" altLang="en-US" sz="2000" dirty="0">
                <a:latin typeface="Arial Narrow" panose="020B0606020202030204" pitchFamily="34" charset="0"/>
                <a:sym typeface="Symbol" panose="05050102010706020507" pitchFamily="18" charset="2"/>
              </a:rPr>
              <a:t>5. R = </a:t>
            </a:r>
            <a:r>
              <a:rPr lang="en-US" altLang="en-US" sz="2000" dirty="0" err="1">
                <a:latin typeface="Arial Narrow" panose="020B0606020202030204" pitchFamily="34" charset="0"/>
                <a:sym typeface="Symbol" panose="05050102010706020507" pitchFamily="18" charset="2"/>
              </a:rPr>
              <a:t>jari-jari</a:t>
            </a:r>
            <a:r>
              <a:rPr lang="en-US" altLang="en-US" sz="2000" dirty="0">
                <a:latin typeface="Arial Narrow" panose="020B0606020202030204" pitchFamily="34" charset="0"/>
                <a:sym typeface="Symbol" panose="05050102010706020507" pitchFamily="18" charset="2"/>
              </a:rPr>
              <a:t> = m</a:t>
            </a:r>
          </a:p>
          <a:p>
            <a:pPr eaLnBrk="1" hangingPunct="1"/>
            <a:r>
              <a:rPr lang="en-US" altLang="en-US" sz="2000" dirty="0">
                <a:latin typeface="Arial Narrow" panose="020B0606020202030204" pitchFamily="34" charset="0"/>
                <a:sym typeface="Symbol" panose="05050102010706020507" pitchFamily="18" charset="2"/>
              </a:rPr>
              <a:t>6. v = </a:t>
            </a:r>
            <a:r>
              <a:rPr lang="en-US" altLang="en-US" sz="2000" dirty="0" err="1">
                <a:latin typeface="Arial Narrow" panose="020B0606020202030204" pitchFamily="34" charset="0"/>
                <a:sym typeface="Symbol" panose="05050102010706020507" pitchFamily="18" charset="2"/>
              </a:rPr>
              <a:t>kecepatan</a:t>
            </a:r>
            <a:r>
              <a:rPr lang="en-US" altLang="en-US" sz="2000" dirty="0">
                <a:latin typeface="Arial Narrow" panose="020B0606020202030204" pitchFamily="34" charset="0"/>
                <a:sym typeface="Symbol" panose="05050102010706020507" pitchFamily="18" charset="2"/>
              </a:rPr>
              <a:t> = m/det</a:t>
            </a:r>
            <a:endParaRPr lang="en-US" altLang="en-US" sz="2000" dirty="0">
              <a:latin typeface="Arial Narrow" panose="020B0606020202030204" pitchFamily="34" charset="0"/>
            </a:endParaRPr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7C381959-476D-418C-A947-034C1764B8EF}"/>
              </a:ext>
            </a:extLst>
          </p:cNvPr>
          <p:cNvSpPr/>
          <p:nvPr/>
        </p:nvSpPr>
        <p:spPr>
          <a:xfrm>
            <a:off x="5043001" y="4063512"/>
            <a:ext cx="609600" cy="495300"/>
          </a:xfrm>
          <a:prstGeom prst="right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3997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Sekilas Tentang Universitas Persada Indonesia Y.A.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82" y="0"/>
            <a:ext cx="9144000" cy="6858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2" name="Rectangle 1"/>
          <p:cNvSpPr/>
          <p:nvPr/>
        </p:nvSpPr>
        <p:spPr>
          <a:xfrm>
            <a:off x="0" y="6096000"/>
            <a:ext cx="9164782" cy="762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ndalus" pitchFamily="18" charset="-78"/>
                <a:cs typeface="Andalus" pitchFamily="18" charset="-78"/>
              </a:rPr>
              <a:t>                                                                                                                                   </a:t>
            </a:r>
            <a:endParaRPr lang="en-US" sz="2400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6000"/>
            <a:ext cx="1094084" cy="76200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</p:pic>
      <p:sp>
        <p:nvSpPr>
          <p:cNvPr id="4" name="Rectangle 3"/>
          <p:cNvSpPr/>
          <p:nvPr/>
        </p:nvSpPr>
        <p:spPr>
          <a:xfrm>
            <a:off x="1219200" y="6135469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/>
              <a:t>FAKULTAS TEKNIK</a:t>
            </a:r>
          </a:p>
          <a:p>
            <a:r>
              <a:rPr lang="en-US" b="1" dirty="0"/>
              <a:t>UPI - YAI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1204CF2-81FD-4E63-95AB-A012080946DA}"/>
              </a:ext>
            </a:extLst>
          </p:cNvPr>
          <p:cNvSpPr/>
          <p:nvPr/>
        </p:nvSpPr>
        <p:spPr>
          <a:xfrm>
            <a:off x="0" y="0"/>
            <a:ext cx="9144000" cy="605926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1961CFE-7360-4D7F-917E-274AA2EEF7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55098"/>
            <a:ext cx="7696200" cy="590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9pPr>
          </a:lstStyle>
          <a:p>
            <a:pPr eaLnBrk="1" hangingPunct="1"/>
            <a:r>
              <a:rPr lang="en-US" altLang="en-US" dirty="0" err="1"/>
              <a:t>Apabila</a:t>
            </a:r>
            <a:r>
              <a:rPr lang="en-US" altLang="en-US" dirty="0"/>
              <a:t> </a:t>
            </a:r>
            <a:r>
              <a:rPr lang="en-US" altLang="en-US" dirty="0" err="1"/>
              <a:t>kecepatan</a:t>
            </a:r>
            <a:r>
              <a:rPr lang="en-US" altLang="en-US" dirty="0"/>
              <a:t> (</a:t>
            </a:r>
            <a:r>
              <a:rPr lang="en-US" altLang="en-US" dirty="0" err="1"/>
              <a:t>posisi</a:t>
            </a:r>
            <a:r>
              <a:rPr lang="en-US" altLang="en-US" dirty="0"/>
              <a:t> </a:t>
            </a:r>
            <a:r>
              <a:rPr lang="en-US" altLang="en-US" dirty="0" err="1"/>
              <a:t>sudut</a:t>
            </a:r>
            <a:r>
              <a:rPr lang="en-US" altLang="en-US" dirty="0"/>
              <a:t>) pada </a:t>
            </a:r>
            <a:r>
              <a:rPr lang="en-US" altLang="en-US" dirty="0" err="1"/>
              <a:t>setiap</a:t>
            </a:r>
            <a:r>
              <a:rPr lang="en-US" altLang="en-US" dirty="0"/>
              <a:t> </a:t>
            </a:r>
            <a:r>
              <a:rPr lang="en-US" altLang="en-US" dirty="0" err="1"/>
              <a:t>saat</a:t>
            </a:r>
            <a:r>
              <a:rPr lang="en-US" altLang="en-US" dirty="0"/>
              <a:t>, </a:t>
            </a:r>
            <a:r>
              <a:rPr lang="en-US" altLang="en-US" dirty="0" err="1">
                <a:sym typeface="Symbol" panose="05050102010706020507" pitchFamily="18" charset="2"/>
              </a:rPr>
              <a:t>menjadi</a:t>
            </a:r>
            <a:r>
              <a:rPr lang="en-US" altLang="en-US" dirty="0">
                <a:sym typeface="Symbol" panose="05050102010706020507" pitchFamily="18" charset="2"/>
              </a:rPr>
              <a:t> </a:t>
            </a:r>
            <a:r>
              <a:rPr lang="en-US" altLang="en-US" dirty="0"/>
              <a:t>:</a:t>
            </a:r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 err="1"/>
              <a:t>Percepatan</a:t>
            </a:r>
            <a:r>
              <a:rPr lang="en-US" altLang="en-US" dirty="0"/>
              <a:t> </a:t>
            </a:r>
            <a:r>
              <a:rPr lang="en-US" altLang="en-US" dirty="0" err="1"/>
              <a:t>tangensial</a:t>
            </a:r>
            <a:r>
              <a:rPr lang="en-US" altLang="en-US" dirty="0"/>
              <a:t> (</a:t>
            </a:r>
            <a:r>
              <a:rPr lang="en-US" altLang="en-US" dirty="0" err="1"/>
              <a:t>a</a:t>
            </a:r>
            <a:r>
              <a:rPr lang="en-US" altLang="en-US" baseline="-25000" dirty="0" err="1"/>
              <a:t>T</a:t>
            </a:r>
            <a:r>
              <a:rPr lang="en-US" altLang="en-US" dirty="0"/>
              <a:t>) pada </a:t>
            </a:r>
            <a:r>
              <a:rPr lang="en-US" altLang="en-US" dirty="0" err="1"/>
              <a:t>gerak</a:t>
            </a:r>
            <a:r>
              <a:rPr lang="en-US" altLang="en-US" dirty="0"/>
              <a:t> </a:t>
            </a:r>
            <a:r>
              <a:rPr lang="en-US" altLang="en-US" dirty="0" err="1"/>
              <a:t>melingkar</a:t>
            </a:r>
            <a:r>
              <a:rPr lang="en-US" altLang="en-US" dirty="0"/>
              <a:t> </a:t>
            </a:r>
            <a:r>
              <a:rPr lang="en-US" altLang="en-US" dirty="0" err="1"/>
              <a:t>adalah</a:t>
            </a:r>
            <a:r>
              <a:rPr lang="en-US" altLang="en-US" dirty="0"/>
              <a:t> : </a:t>
            </a:r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 err="1"/>
              <a:t>Sedangkan</a:t>
            </a:r>
            <a:r>
              <a:rPr lang="en-US" altLang="en-US" dirty="0"/>
              <a:t> </a:t>
            </a:r>
            <a:r>
              <a:rPr lang="en-US" altLang="en-US" dirty="0" err="1"/>
              <a:t>percepatan</a:t>
            </a:r>
            <a:r>
              <a:rPr lang="en-US" altLang="en-US" dirty="0"/>
              <a:t> </a:t>
            </a:r>
            <a:r>
              <a:rPr lang="en-US" altLang="en-US" dirty="0" err="1"/>
              <a:t>cetripetal</a:t>
            </a:r>
            <a:r>
              <a:rPr lang="en-US" altLang="en-US" dirty="0"/>
              <a:t>  = ac, </a:t>
            </a:r>
            <a:r>
              <a:rPr lang="en-US" altLang="en-US" dirty="0" err="1"/>
              <a:t>adalah</a:t>
            </a:r>
            <a:r>
              <a:rPr lang="en-US" altLang="en-US" dirty="0"/>
              <a:t> :</a:t>
            </a:r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 err="1"/>
              <a:t>Jika</a:t>
            </a:r>
            <a:r>
              <a:rPr lang="en-US" altLang="en-US" dirty="0"/>
              <a:t> pada </a:t>
            </a:r>
            <a:r>
              <a:rPr lang="en-US" altLang="en-US" dirty="0" err="1"/>
              <a:t>gerak</a:t>
            </a:r>
            <a:r>
              <a:rPr lang="en-US" altLang="en-US" dirty="0"/>
              <a:t> </a:t>
            </a:r>
            <a:r>
              <a:rPr lang="en-US" altLang="en-US" dirty="0" err="1"/>
              <a:t>melingkar</a:t>
            </a:r>
            <a:r>
              <a:rPr lang="en-US" altLang="en-US" dirty="0"/>
              <a:t> </a:t>
            </a:r>
            <a:r>
              <a:rPr lang="en-US" altLang="en-US" dirty="0" err="1"/>
              <a:t>beraturan</a:t>
            </a:r>
            <a:r>
              <a:rPr lang="en-US" altLang="en-US" dirty="0"/>
              <a:t> </a:t>
            </a:r>
            <a:r>
              <a:rPr lang="en-US" altLang="en-US" dirty="0" err="1"/>
              <a:t>tidak</a:t>
            </a:r>
            <a:r>
              <a:rPr lang="en-US" altLang="en-US" dirty="0"/>
              <a:t> </a:t>
            </a:r>
            <a:r>
              <a:rPr lang="en-US" altLang="en-US" dirty="0" err="1"/>
              <a:t>ada</a:t>
            </a:r>
            <a:r>
              <a:rPr lang="en-US" altLang="en-US" dirty="0"/>
              <a:t> </a:t>
            </a:r>
            <a:r>
              <a:rPr lang="en-US" altLang="en-US" dirty="0" err="1"/>
              <a:t>percepatan</a:t>
            </a:r>
            <a:r>
              <a:rPr lang="en-US" altLang="en-US" dirty="0"/>
              <a:t> </a:t>
            </a:r>
            <a:r>
              <a:rPr lang="en-US" altLang="en-US" dirty="0" err="1"/>
              <a:t>sudut</a:t>
            </a:r>
            <a:r>
              <a:rPr lang="en-US" altLang="en-US" dirty="0"/>
              <a:t>, </a:t>
            </a:r>
            <a:r>
              <a:rPr lang="en-US" altLang="en-US" dirty="0" err="1"/>
              <a:t>maka</a:t>
            </a:r>
            <a:endParaRPr lang="en-US" altLang="en-US" dirty="0"/>
          </a:p>
          <a:p>
            <a:pPr eaLnBrk="1" hangingPunct="1"/>
            <a:r>
              <a:rPr lang="en-US" altLang="en-US" dirty="0" err="1"/>
              <a:t>Tidak</a:t>
            </a:r>
            <a:r>
              <a:rPr lang="en-US" altLang="en-US" dirty="0"/>
              <a:t> </a:t>
            </a:r>
            <a:r>
              <a:rPr lang="en-US" altLang="en-US" dirty="0" err="1"/>
              <a:t>ada</a:t>
            </a:r>
            <a:r>
              <a:rPr lang="en-US" altLang="en-US" dirty="0"/>
              <a:t> </a:t>
            </a:r>
            <a:r>
              <a:rPr lang="en-US" altLang="en-US" dirty="0" err="1"/>
              <a:t>percepatan</a:t>
            </a:r>
            <a:r>
              <a:rPr lang="en-US" altLang="en-US" dirty="0"/>
              <a:t> </a:t>
            </a:r>
            <a:r>
              <a:rPr lang="en-US" altLang="en-US" dirty="0" err="1"/>
              <a:t>tangensial</a:t>
            </a:r>
            <a:r>
              <a:rPr lang="en-US" altLang="en-US" dirty="0"/>
              <a:t>, </a:t>
            </a:r>
            <a:r>
              <a:rPr lang="en-US" altLang="en-US" dirty="0" err="1"/>
              <a:t>namun</a:t>
            </a:r>
            <a:r>
              <a:rPr lang="en-US" altLang="en-US" dirty="0"/>
              <a:t> </a:t>
            </a:r>
            <a:r>
              <a:rPr lang="en-US" altLang="en-US" dirty="0" err="1"/>
              <a:t>percepatan</a:t>
            </a:r>
            <a:r>
              <a:rPr lang="en-US" altLang="en-US" dirty="0"/>
              <a:t> </a:t>
            </a:r>
            <a:r>
              <a:rPr lang="en-US" altLang="en-US" dirty="0" err="1"/>
              <a:t>sentripetal</a:t>
            </a:r>
            <a:r>
              <a:rPr lang="en-US" altLang="en-US" dirty="0"/>
              <a:t> yang </a:t>
            </a:r>
            <a:r>
              <a:rPr lang="en-US" altLang="en-US" dirty="0" err="1"/>
              <a:t>akan</a:t>
            </a:r>
            <a:r>
              <a:rPr lang="en-US" altLang="en-US" dirty="0"/>
              <a:t> </a:t>
            </a:r>
            <a:r>
              <a:rPr lang="en-US" altLang="en-US" dirty="0" err="1"/>
              <a:t>merubah</a:t>
            </a:r>
            <a:r>
              <a:rPr lang="en-US" altLang="en-US" dirty="0"/>
              <a:t> </a:t>
            </a:r>
            <a:r>
              <a:rPr lang="en-US" altLang="en-US" dirty="0" err="1"/>
              <a:t>arah</a:t>
            </a:r>
            <a:r>
              <a:rPr lang="en-US" altLang="en-US" dirty="0"/>
              <a:t> </a:t>
            </a:r>
            <a:r>
              <a:rPr lang="en-US" altLang="en-US" dirty="0" err="1"/>
              <a:t>gerak</a:t>
            </a:r>
            <a:r>
              <a:rPr lang="en-US" altLang="en-US" dirty="0"/>
              <a:t> </a:t>
            </a:r>
            <a:r>
              <a:rPr lang="en-US" altLang="en-US" dirty="0" err="1"/>
              <a:t>kecepatan</a:t>
            </a:r>
            <a:r>
              <a:rPr lang="en-US" altLang="en-US" dirty="0"/>
              <a:t>, yang mana </a:t>
            </a:r>
            <a:r>
              <a:rPr lang="en-US" altLang="en-US" dirty="0" err="1"/>
              <a:t>nilai</a:t>
            </a:r>
            <a:r>
              <a:rPr lang="en-US" altLang="en-US" dirty="0"/>
              <a:t> </a:t>
            </a:r>
            <a:r>
              <a:rPr lang="en-US" altLang="en-US" dirty="0">
                <a:sym typeface="Symbol" panose="05050102010706020507" pitchFamily="18" charset="2"/>
              </a:rPr>
              <a:t> = </a:t>
            </a:r>
            <a:r>
              <a:rPr lang="en-US" altLang="en-US" dirty="0" err="1">
                <a:sym typeface="Symbol" panose="05050102010706020507" pitchFamily="18" charset="2"/>
              </a:rPr>
              <a:t>tetap,sehingga</a:t>
            </a:r>
            <a:r>
              <a:rPr lang="en-US" altLang="en-US" dirty="0">
                <a:sym typeface="Symbol" panose="05050102010706020507" pitchFamily="18" charset="2"/>
              </a:rPr>
              <a:t> </a:t>
            </a:r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</p:txBody>
      </p:sp>
      <p:pic>
        <p:nvPicPr>
          <p:cNvPr id="8" name="Picture 3">
            <a:extLst>
              <a:ext uri="{FF2B5EF4-FFF2-40B4-BE49-F238E27FC236}">
                <a16:creationId xmlns:a16="http://schemas.microsoft.com/office/drawing/2014/main" id="{D48F57AA-6463-43A2-ABE6-AE1D76360D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1386" y="493931"/>
            <a:ext cx="14478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5">
            <a:extLst>
              <a:ext uri="{FF2B5EF4-FFF2-40B4-BE49-F238E27FC236}">
                <a16:creationId xmlns:a16="http://schemas.microsoft.com/office/drawing/2014/main" id="{D66E40D0-53B0-4809-98B3-E15832A63F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786" y="1542364"/>
            <a:ext cx="1905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6">
            <a:extLst>
              <a:ext uri="{FF2B5EF4-FFF2-40B4-BE49-F238E27FC236}">
                <a16:creationId xmlns:a16="http://schemas.microsoft.com/office/drawing/2014/main" id="{7FCEBA51-D1DE-4E08-9A5E-FF552FBE59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786" y="2914868"/>
            <a:ext cx="13716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7">
            <a:extLst>
              <a:ext uri="{FF2B5EF4-FFF2-40B4-BE49-F238E27FC236}">
                <a16:creationId xmlns:a16="http://schemas.microsoft.com/office/drawing/2014/main" id="{3E0C6606-54A0-4534-AC33-1C5357B6B6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3755" y="1722752"/>
            <a:ext cx="25146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9">
            <a:extLst>
              <a:ext uri="{FF2B5EF4-FFF2-40B4-BE49-F238E27FC236}">
                <a16:creationId xmlns:a16="http://schemas.microsoft.com/office/drawing/2014/main" id="{808924D3-99FF-4BF6-97A8-180E131A01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0386" y="4859325"/>
            <a:ext cx="22098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882389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Sekilas Tentang Universitas Persada Indonesia Y.A.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82" y="0"/>
            <a:ext cx="9144000" cy="6858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2" name="Rectangle 1"/>
          <p:cNvSpPr/>
          <p:nvPr/>
        </p:nvSpPr>
        <p:spPr>
          <a:xfrm>
            <a:off x="0" y="6096000"/>
            <a:ext cx="9164782" cy="762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ndalus" pitchFamily="18" charset="-78"/>
                <a:cs typeface="Andalus" pitchFamily="18" charset="-78"/>
              </a:rPr>
              <a:t>                                                                                                                                   </a:t>
            </a:r>
            <a:endParaRPr lang="en-US" sz="2400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6000"/>
            <a:ext cx="1094084" cy="76200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</p:pic>
      <p:sp>
        <p:nvSpPr>
          <p:cNvPr id="4" name="Rectangle 3"/>
          <p:cNvSpPr/>
          <p:nvPr/>
        </p:nvSpPr>
        <p:spPr>
          <a:xfrm>
            <a:off x="1219200" y="6135469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/>
              <a:t>FAKULTAS TEKNIK</a:t>
            </a:r>
          </a:p>
          <a:p>
            <a:r>
              <a:rPr lang="en-US" b="1" dirty="0"/>
              <a:t>UPI - YAI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8A5778A-4F69-464B-9600-E488CC4F6140}"/>
              </a:ext>
            </a:extLst>
          </p:cNvPr>
          <p:cNvSpPr/>
          <p:nvPr/>
        </p:nvSpPr>
        <p:spPr>
          <a:xfrm>
            <a:off x="0" y="0"/>
            <a:ext cx="9164782" cy="605926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7">
                <a:extLst>
                  <a:ext uri="{FF2B5EF4-FFF2-40B4-BE49-F238E27FC236}">
                    <a16:creationId xmlns:a16="http://schemas.microsoft.com/office/drawing/2014/main" id="{B20027B1-42E3-4F8F-93E9-0586D6D50D7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52400" y="117475"/>
                <a:ext cx="8970818" cy="54938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90204" pitchFamily="34" charset="0"/>
                    <a:cs typeface="Arial" panose="020B060402020209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90204" pitchFamily="34" charset="0"/>
                    <a:cs typeface="Arial" panose="020B060402020209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90204" pitchFamily="34" charset="0"/>
                    <a:cs typeface="Arial" panose="020B060402020209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90204" pitchFamily="34" charset="0"/>
                    <a:cs typeface="Arial" panose="020B060402020209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90204" pitchFamily="34" charset="0"/>
                    <a:cs typeface="Arial" panose="020B060402020209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90204" pitchFamily="34" charset="0"/>
                    <a:cs typeface="Arial" panose="020B060402020209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90204" pitchFamily="34" charset="0"/>
                    <a:cs typeface="Arial" panose="020B060402020209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90204" pitchFamily="34" charset="0"/>
                    <a:cs typeface="Arial" panose="020B060402020209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90204" pitchFamily="34" charset="0"/>
                    <a:cs typeface="Arial" panose="020B0604020202090204" pitchFamily="34" charset="0"/>
                  </a:defRPr>
                </a:lvl9pPr>
              </a:lstStyle>
              <a:p>
                <a:pPr eaLnBrk="1" hangingPunct="1"/>
                <a:r>
                  <a:rPr lang="en-US" altLang="en-US" dirty="0"/>
                  <a:t>Percepatan  total  </a:t>
                </a:r>
                <a:r>
                  <a:rPr lang="en-US" altLang="en-US" dirty="0" err="1"/>
                  <a:t>benda</a:t>
                </a:r>
                <a:r>
                  <a:rPr lang="en-US" altLang="en-US" dirty="0"/>
                  <a:t>/</a:t>
                </a:r>
                <a:r>
                  <a:rPr lang="en-US" altLang="en-US" dirty="0" err="1"/>
                  <a:t>partikel</a:t>
                </a:r>
                <a:r>
                  <a:rPr lang="en-US" altLang="en-US" dirty="0"/>
                  <a:t>  </a:t>
                </a:r>
                <a:r>
                  <a:rPr lang="en-US" altLang="en-US" dirty="0" err="1"/>
                  <a:t>adalah</a:t>
                </a:r>
                <a:r>
                  <a:rPr lang="en-US" altLang="en-US" dirty="0"/>
                  <a:t> :</a:t>
                </a:r>
              </a:p>
              <a:p>
                <a:pPr eaLnBrk="1" hangingPunct="1"/>
                <a:endParaRPr lang="en-US" altLang="en-US" dirty="0"/>
              </a:p>
              <a:p>
                <a:pPr eaLnBrk="1" hangingPunct="1"/>
                <a:endParaRPr lang="en-US" altLang="en-US" dirty="0"/>
              </a:p>
              <a:p>
                <a:pPr eaLnBrk="1" hangingPunct="1"/>
                <a:endParaRPr lang="en-US" altLang="en-US" dirty="0"/>
              </a:p>
              <a:p>
                <a:pPr eaLnBrk="1" hangingPunct="1">
                  <a:lnSpc>
                    <a:spcPct val="150000"/>
                  </a:lnSpc>
                </a:pPr>
                <a:r>
                  <a:rPr lang="en-US" altLang="en-US" dirty="0"/>
                  <a:t>Gaya </a:t>
                </a:r>
                <a:r>
                  <a:rPr lang="en-US" altLang="en-US" dirty="0" err="1"/>
                  <a:t>centripental</a:t>
                </a:r>
                <a:r>
                  <a:rPr lang="en-US" altLang="en-US" dirty="0"/>
                  <a:t> </a:t>
                </a:r>
                <a:r>
                  <a:rPr lang="en-US" altLang="en-US" dirty="0" err="1"/>
                  <a:t>adalah</a:t>
                </a:r>
                <a:r>
                  <a:rPr lang="en-US" altLang="en-US" dirty="0"/>
                  <a:t> </a:t>
                </a:r>
                <a:r>
                  <a:rPr lang="en-US" altLang="en-US" dirty="0" err="1"/>
                  <a:t>gaya</a:t>
                </a:r>
                <a:r>
                  <a:rPr lang="en-US" altLang="en-US" dirty="0"/>
                  <a:t> yang </a:t>
                </a:r>
                <a:r>
                  <a:rPr lang="en-US" altLang="en-US" dirty="0" err="1"/>
                  <a:t>bekerja</a:t>
                </a:r>
                <a:r>
                  <a:rPr lang="en-US" altLang="en-US" dirty="0"/>
                  <a:t> pada </a:t>
                </a:r>
                <a:r>
                  <a:rPr lang="en-US" altLang="en-US" dirty="0" err="1"/>
                  <a:t>benda</a:t>
                </a:r>
                <a:r>
                  <a:rPr lang="en-US" altLang="en-US" dirty="0"/>
                  <a:t>/</a:t>
                </a:r>
                <a:r>
                  <a:rPr lang="en-US" altLang="en-US" dirty="0" err="1"/>
                  <a:t>partikel</a:t>
                </a:r>
                <a:r>
                  <a:rPr lang="en-US" altLang="en-US" dirty="0"/>
                  <a:t>, </a:t>
                </a:r>
                <a:r>
                  <a:rPr lang="en-US" altLang="en-US" dirty="0" err="1"/>
                  <a:t>adalah</a:t>
                </a:r>
                <a:r>
                  <a:rPr lang="en-US" altLang="en-US" dirty="0"/>
                  <a:t> :</a:t>
                </a:r>
              </a:p>
              <a:p>
                <a:pPr eaLnBrk="1" hangingPunct="1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en-US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US" altLang="en-US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sub>
                      </m:sSub>
                      <m:r>
                        <a:rPr lang="en-US" alt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en-US" b="0" i="1" smtClean="0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US" alt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en-US" alt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alt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p>
                              <m:r>
                                <a:rPr lang="en-US" alt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alt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𝑟</m:t>
                          </m:r>
                        </m:den>
                      </m:f>
                    </m:oMath>
                  </m:oMathPara>
                </a14:m>
                <a:endParaRPr lang="en-US" altLang="en-US" dirty="0"/>
              </a:p>
              <a:p>
                <a:pPr eaLnBrk="1" hangingPunct="1">
                  <a:lnSpc>
                    <a:spcPct val="150000"/>
                  </a:lnSpc>
                </a:pPr>
                <a:r>
                  <a:rPr lang="en-US" altLang="en-US" dirty="0" err="1"/>
                  <a:t>Analogi</a:t>
                </a:r>
                <a:r>
                  <a:rPr lang="en-US" altLang="en-US" dirty="0"/>
                  <a:t> </a:t>
                </a:r>
                <a:r>
                  <a:rPr lang="en-US" altLang="en-US" dirty="0" err="1"/>
                  <a:t>gerak</a:t>
                </a:r>
                <a:r>
                  <a:rPr lang="en-US" altLang="en-US" dirty="0"/>
                  <a:t> </a:t>
                </a:r>
                <a:r>
                  <a:rPr lang="en-US" altLang="en-US" dirty="0" err="1"/>
                  <a:t>melingkar</a:t>
                </a:r>
                <a:r>
                  <a:rPr lang="en-US" altLang="en-US" dirty="0"/>
                  <a:t> </a:t>
                </a:r>
                <a:r>
                  <a:rPr lang="en-US" altLang="en-US" dirty="0" err="1"/>
                  <a:t>beratuaran</a:t>
                </a:r>
                <a:r>
                  <a:rPr lang="en-US" altLang="en-US" dirty="0"/>
                  <a:t> </a:t>
                </a:r>
                <a:r>
                  <a:rPr lang="en-US" altLang="en-US" dirty="0" err="1"/>
                  <a:t>dengan</a:t>
                </a:r>
                <a:r>
                  <a:rPr lang="en-US" altLang="en-US" dirty="0"/>
                  <a:t> </a:t>
                </a:r>
                <a:r>
                  <a:rPr lang="en-US" altLang="en-US" dirty="0" err="1"/>
                  <a:t>gerak</a:t>
                </a:r>
                <a:r>
                  <a:rPr lang="en-US" altLang="en-US" dirty="0"/>
                  <a:t> </a:t>
                </a:r>
                <a:r>
                  <a:rPr lang="en-US" altLang="en-US" dirty="0" err="1"/>
                  <a:t>lurus</a:t>
                </a:r>
                <a:r>
                  <a:rPr lang="en-US" altLang="en-US" dirty="0"/>
                  <a:t> </a:t>
                </a:r>
                <a:r>
                  <a:rPr lang="en-US" altLang="en-US" dirty="0" err="1"/>
                  <a:t>beraturan</a:t>
                </a:r>
                <a:r>
                  <a:rPr lang="en-US" altLang="en-US" dirty="0"/>
                  <a:t> :</a:t>
                </a:r>
              </a:p>
              <a:p>
                <a:pPr eaLnBrk="1" hangingPunct="1">
                  <a:lnSpc>
                    <a:spcPct val="150000"/>
                  </a:lnSpc>
                </a:pPr>
                <a:endParaRPr lang="en-US" altLang="en-US" dirty="0"/>
              </a:p>
              <a:p>
                <a:pPr eaLnBrk="1" hangingPunct="1">
                  <a:lnSpc>
                    <a:spcPct val="150000"/>
                  </a:lnSpc>
                </a:pPr>
                <a:endParaRPr lang="en-US" altLang="en-US" dirty="0"/>
              </a:p>
              <a:p>
                <a:pPr eaLnBrk="1" hangingPunct="1">
                  <a:lnSpc>
                    <a:spcPct val="150000"/>
                  </a:lnSpc>
                </a:pPr>
                <a:endParaRPr lang="en-US" altLang="en-US" dirty="0"/>
              </a:p>
              <a:p>
                <a:pPr eaLnBrk="1" hangingPunct="1">
                  <a:lnSpc>
                    <a:spcPct val="150000"/>
                  </a:lnSpc>
                </a:pPr>
                <a:endParaRPr lang="en-US" altLang="en-US" dirty="0"/>
              </a:p>
              <a:p>
                <a:pPr eaLnBrk="1" hangingPunct="1">
                  <a:lnSpc>
                    <a:spcPct val="150000"/>
                  </a:lnSpc>
                </a:pPr>
                <a:endParaRPr lang="en-US" altLang="en-US" dirty="0"/>
              </a:p>
              <a:p>
                <a:pPr eaLnBrk="1" hangingPunct="1"/>
                <a:endParaRPr lang="en-US" altLang="en-US" dirty="0"/>
              </a:p>
              <a:p>
                <a:pPr eaLnBrk="1" hangingPunct="1"/>
                <a:endParaRPr lang="en-US" altLang="en-US" dirty="0"/>
              </a:p>
            </p:txBody>
          </p:sp>
        </mc:Choice>
        <mc:Fallback xmlns="">
          <p:sp>
            <p:nvSpPr>
              <p:cNvPr id="7" name="TextBox 7">
                <a:extLst>
                  <a:ext uri="{FF2B5EF4-FFF2-40B4-BE49-F238E27FC236}">
                    <a16:creationId xmlns:a16="http://schemas.microsoft.com/office/drawing/2014/main" id="{B20027B1-42E3-4F8F-93E9-0586D6D50D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52400" y="117475"/>
                <a:ext cx="8970818" cy="5493812"/>
              </a:xfrm>
              <a:prstGeom prst="rect">
                <a:avLst/>
              </a:prstGeom>
              <a:blipFill>
                <a:blip r:embed="rId4"/>
                <a:stretch>
                  <a:fillRect l="-543" t="-555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" name="Picture 3">
            <a:extLst>
              <a:ext uri="{FF2B5EF4-FFF2-40B4-BE49-F238E27FC236}">
                <a16:creationId xmlns:a16="http://schemas.microsoft.com/office/drawing/2014/main" id="{7888BDCF-6372-4E6D-ACDC-F7BDA99FC4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9300" y="488950"/>
            <a:ext cx="1828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5">
            <a:extLst>
              <a:ext uri="{FF2B5EF4-FFF2-40B4-BE49-F238E27FC236}">
                <a16:creationId xmlns:a16="http://schemas.microsoft.com/office/drawing/2014/main" id="{392D0CFA-3DB3-4119-9A8A-770CD68381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3100" y="3162300"/>
            <a:ext cx="5257800" cy="2438400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51334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Sekilas Tentang Universitas Persada Indonesia Y.A.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82" y="0"/>
            <a:ext cx="9144000" cy="6858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2" name="Rectangle 1"/>
          <p:cNvSpPr/>
          <p:nvPr/>
        </p:nvSpPr>
        <p:spPr>
          <a:xfrm>
            <a:off x="0" y="6096000"/>
            <a:ext cx="9164782" cy="762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ndalus" pitchFamily="18" charset="-78"/>
                <a:cs typeface="Andalus" pitchFamily="18" charset="-78"/>
              </a:rPr>
              <a:t>                                                                                                                                   </a:t>
            </a:r>
            <a:endParaRPr lang="en-US" sz="2400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6000"/>
            <a:ext cx="1094084" cy="76200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</p:pic>
      <p:sp>
        <p:nvSpPr>
          <p:cNvPr id="4" name="Rectangle 3"/>
          <p:cNvSpPr/>
          <p:nvPr/>
        </p:nvSpPr>
        <p:spPr>
          <a:xfrm>
            <a:off x="1219200" y="6135469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/>
              <a:t>FAKULTAS TEKNIK</a:t>
            </a:r>
          </a:p>
          <a:p>
            <a:r>
              <a:rPr lang="en-US" b="1" dirty="0"/>
              <a:t>UPI - YAI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E7FD853-5318-485C-BBEE-77348D1E799C}"/>
              </a:ext>
            </a:extLst>
          </p:cNvPr>
          <p:cNvSpPr/>
          <p:nvPr/>
        </p:nvSpPr>
        <p:spPr>
          <a:xfrm>
            <a:off x="0" y="0"/>
            <a:ext cx="9164782" cy="609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E27A6F2-E467-400F-922F-90F737FDDA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-46037"/>
            <a:ext cx="9372600" cy="59498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altLang="en-US" sz="2000" b="1" dirty="0">
                <a:solidFill>
                  <a:schemeClr val="accent3"/>
                </a:solidFill>
              </a:rPr>
              <a:t>4.1.  </a:t>
            </a:r>
            <a:r>
              <a:rPr lang="en-US" altLang="en-US" sz="2000" b="1" dirty="0" err="1">
                <a:solidFill>
                  <a:schemeClr val="accent3"/>
                </a:solidFill>
              </a:rPr>
              <a:t>Pergerakan</a:t>
            </a:r>
            <a:r>
              <a:rPr lang="en-US" altLang="en-US" sz="2000" b="1" dirty="0">
                <a:solidFill>
                  <a:schemeClr val="accent3"/>
                </a:solidFill>
              </a:rPr>
              <a:t> pada </a:t>
            </a:r>
            <a:r>
              <a:rPr lang="en-US" altLang="en-US" sz="2000" b="1" dirty="0" err="1">
                <a:solidFill>
                  <a:schemeClr val="accent3"/>
                </a:solidFill>
              </a:rPr>
              <a:t>belokan</a:t>
            </a:r>
            <a:r>
              <a:rPr lang="en-US" altLang="en-US" sz="2000" b="1" dirty="0">
                <a:solidFill>
                  <a:schemeClr val="accent3"/>
                </a:solidFill>
              </a:rPr>
              <a:t> miring 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2000" dirty="0"/>
              <a:t>     </a:t>
            </a:r>
            <a:r>
              <a:rPr lang="en-US" altLang="en-US" dirty="0" err="1"/>
              <a:t>Pergerakan</a:t>
            </a:r>
            <a:r>
              <a:rPr lang="en-US" altLang="en-US" dirty="0"/>
              <a:t> pada </a:t>
            </a:r>
            <a:r>
              <a:rPr lang="en-US" altLang="en-US" dirty="0" err="1"/>
              <a:t>belokan</a:t>
            </a:r>
            <a:r>
              <a:rPr lang="en-US" altLang="en-US" dirty="0"/>
              <a:t> miring, </a:t>
            </a:r>
            <a:r>
              <a:rPr lang="en-US" altLang="en-US" dirty="0" err="1"/>
              <a:t>seperti</a:t>
            </a:r>
            <a:r>
              <a:rPr lang="en-US" altLang="en-US" dirty="0"/>
              <a:t> </a:t>
            </a:r>
            <a:r>
              <a:rPr lang="en-US" altLang="en-US" dirty="0" err="1"/>
              <a:t>gerakan</a:t>
            </a:r>
            <a:r>
              <a:rPr lang="en-US" altLang="en-US" dirty="0"/>
              <a:t> </a:t>
            </a:r>
            <a:r>
              <a:rPr lang="en-US" altLang="en-US" dirty="0" err="1"/>
              <a:t>mobil</a:t>
            </a:r>
            <a:r>
              <a:rPr lang="en-US" altLang="en-US" dirty="0"/>
              <a:t> yang </a:t>
            </a:r>
            <a:r>
              <a:rPr lang="en-US" altLang="en-US" dirty="0" err="1"/>
              <a:t>berbelok</a:t>
            </a:r>
            <a:r>
              <a:rPr lang="en-US" altLang="en-US" dirty="0"/>
              <a:t>   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dirty="0"/>
              <a:t>      miring, </a:t>
            </a:r>
            <a:r>
              <a:rPr lang="en-US" altLang="en-US" dirty="0" err="1"/>
              <a:t>lihat</a:t>
            </a:r>
            <a:r>
              <a:rPr lang="en-US" altLang="en-US" dirty="0"/>
              <a:t> Gambar </a:t>
            </a:r>
            <a:r>
              <a:rPr lang="en-US" altLang="en-US" dirty="0" err="1"/>
              <a:t>berikut</a:t>
            </a:r>
            <a:r>
              <a:rPr lang="en-US" altLang="en-US" dirty="0"/>
              <a:t> :</a:t>
            </a:r>
          </a:p>
          <a:p>
            <a:pPr eaLnBrk="1" hangingPunct="1">
              <a:lnSpc>
                <a:spcPct val="150000"/>
              </a:lnSpc>
            </a:pPr>
            <a:endParaRPr lang="en-US" altLang="en-US" dirty="0"/>
          </a:p>
          <a:p>
            <a:pPr eaLnBrk="1" hangingPunct="1">
              <a:lnSpc>
                <a:spcPct val="150000"/>
              </a:lnSpc>
            </a:pPr>
            <a:endParaRPr lang="en-US" altLang="en-US" dirty="0"/>
          </a:p>
          <a:p>
            <a:pPr eaLnBrk="1" hangingPunct="1">
              <a:lnSpc>
                <a:spcPct val="150000"/>
              </a:lnSpc>
            </a:pPr>
            <a:endParaRPr lang="en-US" altLang="en-US" dirty="0"/>
          </a:p>
          <a:p>
            <a:pPr eaLnBrk="1" hangingPunct="1">
              <a:lnSpc>
                <a:spcPct val="150000"/>
              </a:lnSpc>
            </a:pPr>
            <a:endParaRPr lang="en-US" altLang="en-US" dirty="0"/>
          </a:p>
          <a:p>
            <a:pPr eaLnBrk="1" hangingPunct="1">
              <a:lnSpc>
                <a:spcPct val="150000"/>
              </a:lnSpc>
            </a:pPr>
            <a:endParaRPr lang="en-US" altLang="en-US" dirty="0"/>
          </a:p>
          <a:p>
            <a:pPr eaLnBrk="1" hangingPunct="1">
              <a:lnSpc>
                <a:spcPct val="150000"/>
              </a:lnSpc>
            </a:pPr>
            <a:endParaRPr lang="en-US" altLang="en-US" dirty="0"/>
          </a:p>
          <a:p>
            <a:pPr eaLnBrk="1" hangingPunct="1">
              <a:lnSpc>
                <a:spcPct val="150000"/>
              </a:lnSpc>
            </a:pPr>
            <a:endParaRPr lang="en-US" altLang="en-US" dirty="0"/>
          </a:p>
          <a:p>
            <a:pPr eaLnBrk="1" hangingPunct="1">
              <a:lnSpc>
                <a:spcPct val="150000"/>
              </a:lnSpc>
            </a:pPr>
            <a:r>
              <a:rPr lang="en-US" altLang="en-US" dirty="0" err="1"/>
              <a:t>Jika</a:t>
            </a:r>
            <a:r>
              <a:rPr lang="en-US" altLang="en-US" dirty="0"/>
              <a:t> </a:t>
            </a:r>
            <a:r>
              <a:rPr lang="en-US" altLang="en-US" dirty="0" err="1"/>
              <a:t>gaya</a:t>
            </a:r>
            <a:r>
              <a:rPr lang="en-US" altLang="en-US" dirty="0"/>
              <a:t> </a:t>
            </a:r>
            <a:r>
              <a:rPr lang="en-US" altLang="en-US" dirty="0" err="1"/>
              <a:t>centrripetalnya</a:t>
            </a:r>
            <a:r>
              <a:rPr lang="en-US" altLang="en-US" dirty="0"/>
              <a:t> &lt; </a:t>
            </a:r>
            <a:r>
              <a:rPr lang="en-US" altLang="en-US" dirty="0" err="1"/>
              <a:t>komponen</a:t>
            </a:r>
            <a:r>
              <a:rPr lang="en-US" altLang="en-US" dirty="0"/>
              <a:t> </a:t>
            </a:r>
            <a:r>
              <a:rPr lang="en-US" altLang="en-US" dirty="0" err="1"/>
              <a:t>gaya</a:t>
            </a:r>
            <a:r>
              <a:rPr lang="en-US" altLang="en-US" dirty="0"/>
              <a:t> normal (N) pada </a:t>
            </a:r>
            <a:r>
              <a:rPr lang="en-US" altLang="en-US" dirty="0" err="1"/>
              <a:t>arah</a:t>
            </a:r>
            <a:r>
              <a:rPr lang="en-US" altLang="en-US" dirty="0"/>
              <a:t> </a:t>
            </a:r>
            <a:r>
              <a:rPr lang="id-ID" altLang="en-US" dirty="0"/>
              <a:t> </a:t>
            </a:r>
            <a:r>
              <a:rPr lang="en-US" altLang="en-US" dirty="0" err="1"/>
              <a:t>sejajar</a:t>
            </a:r>
            <a:r>
              <a:rPr lang="en-US" altLang="en-US" dirty="0"/>
              <a:t>  </a:t>
            </a:r>
            <a:r>
              <a:rPr lang="en-US" altLang="en-US" dirty="0" err="1"/>
              <a:t>jalan</a:t>
            </a:r>
            <a:r>
              <a:rPr lang="en-US" altLang="en-US" dirty="0"/>
              <a:t>, </a:t>
            </a:r>
            <a:r>
              <a:rPr lang="en-US" altLang="en-US" dirty="0" err="1"/>
              <a:t>maka</a:t>
            </a:r>
            <a:r>
              <a:rPr lang="en-US" altLang="en-US" dirty="0"/>
              <a:t> </a:t>
            </a:r>
            <a:r>
              <a:rPr lang="en-US" altLang="en-US" dirty="0" err="1"/>
              <a:t>mobil</a:t>
            </a:r>
            <a:r>
              <a:rPr lang="en-US" altLang="en-US" dirty="0"/>
              <a:t> </a:t>
            </a:r>
            <a:r>
              <a:rPr lang="en-US" altLang="en-US" dirty="0" err="1"/>
              <a:t>dapat</a:t>
            </a:r>
            <a:r>
              <a:rPr lang="en-US" altLang="en-US" dirty="0"/>
              <a:t> </a:t>
            </a:r>
            <a:r>
              <a:rPr lang="en-US" altLang="en-US" dirty="0" err="1"/>
              <a:t>bergerak</a:t>
            </a:r>
            <a:r>
              <a:rPr lang="en-US" altLang="en-US" dirty="0"/>
              <a:t> pada </a:t>
            </a:r>
            <a:r>
              <a:rPr lang="en-US" altLang="en-US" dirty="0" err="1"/>
              <a:t>tikungan</a:t>
            </a:r>
            <a:r>
              <a:rPr lang="en-US" altLang="en-US" dirty="0"/>
              <a:t> </a:t>
            </a:r>
            <a:r>
              <a:rPr lang="en-US" altLang="en-US" dirty="0" err="1"/>
              <a:t>tanpa</a:t>
            </a:r>
            <a:r>
              <a:rPr lang="en-US" altLang="en-US" dirty="0"/>
              <a:t> </a:t>
            </a:r>
            <a:r>
              <a:rPr lang="id-ID" altLang="en-US" dirty="0"/>
              <a:t>  </a:t>
            </a:r>
            <a:r>
              <a:rPr lang="en-US" altLang="en-US" dirty="0" err="1"/>
              <a:t>terlempar</a:t>
            </a:r>
            <a:r>
              <a:rPr lang="en-US" altLang="en-US" dirty="0"/>
              <a:t>. 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dirty="0" err="1"/>
              <a:t>Apabila</a:t>
            </a:r>
            <a:r>
              <a:rPr lang="en-US" altLang="en-US" dirty="0"/>
              <a:t> </a:t>
            </a:r>
            <a:r>
              <a:rPr lang="en-US" altLang="en-US" dirty="0" err="1"/>
              <a:t>sudut</a:t>
            </a:r>
            <a:r>
              <a:rPr lang="en-US" altLang="en-US" dirty="0"/>
              <a:t>  </a:t>
            </a:r>
            <a:r>
              <a:rPr lang="en-US" altLang="en-US" dirty="0" err="1"/>
              <a:t>kemiringan</a:t>
            </a:r>
            <a:r>
              <a:rPr lang="en-US" altLang="en-US" dirty="0"/>
              <a:t> = </a:t>
            </a:r>
            <a:r>
              <a:rPr lang="en-US" altLang="en-US" dirty="0">
                <a:sym typeface="Symbol" panose="05050102010706020507" pitchFamily="18" charset="2"/>
              </a:rPr>
              <a:t>, </a:t>
            </a:r>
            <a:r>
              <a:rPr lang="en-US" altLang="en-US" dirty="0" err="1">
                <a:sym typeface="Symbol" panose="05050102010706020507" pitchFamily="18" charset="2"/>
              </a:rPr>
              <a:t>maka</a:t>
            </a:r>
            <a:r>
              <a:rPr lang="en-US" altLang="en-US" dirty="0">
                <a:sym typeface="Symbol" panose="05050102010706020507" pitchFamily="18" charset="2"/>
              </a:rPr>
              <a:t> :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dirty="0">
                <a:sym typeface="Symbol" panose="05050102010706020507" pitchFamily="18" charset="2"/>
              </a:rPr>
              <a:t>                    N = </a:t>
            </a:r>
            <a:r>
              <a:rPr lang="en-US" altLang="en-US" dirty="0" err="1">
                <a:sym typeface="Symbol" panose="05050102010706020507" pitchFamily="18" charset="2"/>
              </a:rPr>
              <a:t>N.sin</a:t>
            </a:r>
            <a:r>
              <a:rPr lang="en-US" altLang="en-US" dirty="0">
                <a:sym typeface="Symbol" panose="05050102010706020507" pitchFamily="18" charset="2"/>
              </a:rPr>
              <a:t>  + </a:t>
            </a:r>
            <a:r>
              <a:rPr lang="en-US" altLang="en-US" dirty="0" err="1">
                <a:sym typeface="Symbol" panose="05050102010706020507" pitchFamily="18" charset="2"/>
              </a:rPr>
              <a:t>N.cos</a:t>
            </a:r>
            <a:r>
              <a:rPr lang="en-US" altLang="en-US" dirty="0">
                <a:sym typeface="Symbol" panose="05050102010706020507" pitchFamily="18" charset="2"/>
              </a:rPr>
              <a:t>. </a:t>
            </a:r>
            <a:endParaRPr lang="en-US" altLang="en-US" dirty="0"/>
          </a:p>
        </p:txBody>
      </p:sp>
      <p:pic>
        <p:nvPicPr>
          <p:cNvPr id="8" name="Picture 4">
            <a:extLst>
              <a:ext uri="{FF2B5EF4-FFF2-40B4-BE49-F238E27FC236}">
                <a16:creationId xmlns:a16="http://schemas.microsoft.com/office/drawing/2014/main" id="{DED64B20-FC3D-43FF-8610-543BBD5DFD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duotone>
              <a:prstClr val="black"/>
              <a:schemeClr val="accent5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990600" y="1447800"/>
            <a:ext cx="6248400" cy="262278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9880824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Sekilas Tentang Universitas Persada Indonesia Y.A.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82" y="0"/>
            <a:ext cx="9144000" cy="6858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2" name="Rectangle 1"/>
          <p:cNvSpPr/>
          <p:nvPr/>
        </p:nvSpPr>
        <p:spPr>
          <a:xfrm>
            <a:off x="0" y="6096000"/>
            <a:ext cx="9164782" cy="762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ndalus" pitchFamily="18" charset="-78"/>
                <a:cs typeface="Andalus" pitchFamily="18" charset="-78"/>
              </a:rPr>
              <a:t>                                                                                                                                   </a:t>
            </a:r>
            <a:endParaRPr lang="en-US" sz="2400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6000"/>
            <a:ext cx="1094084" cy="76200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</p:pic>
      <p:sp>
        <p:nvSpPr>
          <p:cNvPr id="4" name="Rectangle 3"/>
          <p:cNvSpPr/>
          <p:nvPr/>
        </p:nvSpPr>
        <p:spPr>
          <a:xfrm>
            <a:off x="1219200" y="6135469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/>
              <a:t>FAKULTAS TEKNIK</a:t>
            </a:r>
          </a:p>
          <a:p>
            <a:r>
              <a:rPr lang="en-US" b="1" dirty="0"/>
              <a:t>UPI - YAI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B329DD5-7C06-4213-AE7B-EC6F5429266B}"/>
              </a:ext>
            </a:extLst>
          </p:cNvPr>
          <p:cNvSpPr/>
          <p:nvPr/>
        </p:nvSpPr>
        <p:spPr>
          <a:xfrm>
            <a:off x="0" y="0"/>
            <a:ext cx="9144000" cy="609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4">
            <a:extLst>
              <a:ext uri="{FF2B5EF4-FFF2-40B4-BE49-F238E27FC236}">
                <a16:creationId xmlns:a16="http://schemas.microsoft.com/office/drawing/2014/main" id="{ED587FC6-0BE5-4F6C-9621-9D036144FE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-36731"/>
            <a:ext cx="8229600" cy="558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altLang="en-US" dirty="0">
                <a:sym typeface="Symbol" panose="05050102010706020507" pitchFamily="18" charset="2"/>
              </a:rPr>
              <a:t>   </a:t>
            </a:r>
            <a:r>
              <a:rPr lang="en-US" altLang="en-US" dirty="0" err="1">
                <a:sym typeface="Symbol" panose="05050102010706020507" pitchFamily="18" charset="2"/>
              </a:rPr>
              <a:t>dengan</a:t>
            </a:r>
            <a:r>
              <a:rPr lang="en-US" altLang="en-US" dirty="0">
                <a:sym typeface="Symbol" panose="05050102010706020507" pitchFamily="18" charset="2"/>
              </a:rPr>
              <a:t> : 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dirty="0">
                <a:sym typeface="Symbol" panose="05050102010706020507" pitchFamily="18" charset="2"/>
              </a:rPr>
              <a:t>          </a:t>
            </a:r>
            <a:r>
              <a:rPr lang="en-US" altLang="en-US" dirty="0" err="1">
                <a:sym typeface="Symbol" panose="05050102010706020507" pitchFamily="18" charset="2"/>
              </a:rPr>
              <a:t>N.sin</a:t>
            </a:r>
            <a:r>
              <a:rPr lang="en-US" altLang="en-US" dirty="0">
                <a:sym typeface="Symbol" panose="05050102010706020507" pitchFamily="18" charset="2"/>
              </a:rPr>
              <a:t>  = m.v</a:t>
            </a:r>
            <a:r>
              <a:rPr lang="en-US" altLang="en-US" baseline="30000" dirty="0">
                <a:sym typeface="Symbol" panose="05050102010706020507" pitchFamily="18" charset="2"/>
              </a:rPr>
              <a:t>2</a:t>
            </a:r>
            <a:r>
              <a:rPr lang="en-US" altLang="en-US" dirty="0">
                <a:sym typeface="Symbol" panose="05050102010706020507" pitchFamily="18" charset="2"/>
              </a:rPr>
              <a:t> / r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dirty="0">
                <a:sym typeface="Symbol" panose="05050102010706020507" pitchFamily="18" charset="2"/>
              </a:rPr>
              <a:t>           			</a:t>
            </a:r>
            <a:r>
              <a:rPr lang="en-US" altLang="en-US" dirty="0">
                <a:solidFill>
                  <a:srgbClr val="C00000"/>
                </a:solidFill>
                <a:sym typeface="Symbol" panose="05050102010706020507" pitchFamily="18" charset="2"/>
              </a:rPr>
              <a:t>                     </a:t>
            </a:r>
            <a:r>
              <a:rPr lang="en-US" altLang="en-US" dirty="0" err="1">
                <a:solidFill>
                  <a:srgbClr val="C00000"/>
                </a:solidFill>
                <a:sym typeface="Symbol" panose="05050102010706020507" pitchFamily="18" charset="2"/>
              </a:rPr>
              <a:t>tg</a:t>
            </a:r>
            <a:r>
              <a:rPr lang="en-US" altLang="en-US" dirty="0">
                <a:solidFill>
                  <a:srgbClr val="C00000"/>
                </a:solidFill>
                <a:sym typeface="Symbol" panose="05050102010706020507" pitchFamily="18" charset="2"/>
              </a:rPr>
              <a:t>. = v</a:t>
            </a:r>
            <a:r>
              <a:rPr lang="en-US" altLang="en-US" baseline="30000" dirty="0">
                <a:solidFill>
                  <a:srgbClr val="C00000"/>
                </a:solidFill>
                <a:sym typeface="Symbol" panose="05050102010706020507" pitchFamily="18" charset="2"/>
              </a:rPr>
              <a:t>2</a:t>
            </a:r>
            <a:r>
              <a:rPr lang="en-US" altLang="en-US" dirty="0">
                <a:solidFill>
                  <a:srgbClr val="C00000"/>
                </a:solidFill>
                <a:sym typeface="Symbol" panose="05050102010706020507" pitchFamily="18" charset="2"/>
              </a:rPr>
              <a:t>./ </a:t>
            </a:r>
            <a:r>
              <a:rPr lang="en-US" altLang="en-US" dirty="0" err="1">
                <a:solidFill>
                  <a:srgbClr val="C00000"/>
                </a:solidFill>
                <a:sym typeface="Symbol" panose="05050102010706020507" pitchFamily="18" charset="2"/>
              </a:rPr>
              <a:t>r.g</a:t>
            </a:r>
            <a:r>
              <a:rPr lang="en-US" altLang="en-US" dirty="0">
                <a:solidFill>
                  <a:srgbClr val="C00000"/>
                </a:solidFill>
                <a:sym typeface="Symbol" panose="05050102010706020507" pitchFamily="18" charset="2"/>
              </a:rPr>
              <a:t>                             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dirty="0">
                <a:sym typeface="Symbol" panose="05050102010706020507" pitchFamily="18" charset="2"/>
              </a:rPr>
              <a:t>          </a:t>
            </a:r>
            <a:r>
              <a:rPr lang="en-US" altLang="en-US" dirty="0" err="1">
                <a:sym typeface="Symbol" panose="05050102010706020507" pitchFamily="18" charset="2"/>
              </a:rPr>
              <a:t>N.cos</a:t>
            </a:r>
            <a:r>
              <a:rPr lang="en-US" altLang="en-US" dirty="0">
                <a:sym typeface="Symbol" panose="05050102010706020507" pitchFamily="18" charset="2"/>
              </a:rPr>
              <a:t>. = </a:t>
            </a:r>
            <a:r>
              <a:rPr lang="en-US" altLang="en-US" dirty="0" err="1">
                <a:sym typeface="Symbol" panose="05050102010706020507" pitchFamily="18" charset="2"/>
              </a:rPr>
              <a:t>m.g</a:t>
            </a:r>
            <a:r>
              <a:rPr lang="en-US" altLang="en-US" dirty="0">
                <a:sym typeface="Symbol" panose="05050102010706020507" pitchFamily="18" charset="2"/>
              </a:rPr>
              <a:t> </a:t>
            </a:r>
          </a:p>
          <a:p>
            <a:pPr eaLnBrk="1" hangingPunct="1">
              <a:lnSpc>
                <a:spcPct val="150000"/>
              </a:lnSpc>
            </a:pPr>
            <a:endParaRPr lang="en-US" altLang="en-US" dirty="0">
              <a:sym typeface="Symbol" panose="05050102010706020507" pitchFamily="18" charset="2"/>
            </a:endParaRPr>
          </a:p>
          <a:p>
            <a:pPr eaLnBrk="1" hangingPunct="1">
              <a:lnSpc>
                <a:spcPct val="150000"/>
              </a:lnSpc>
            </a:pPr>
            <a:r>
              <a:rPr lang="en-US" altLang="en-US" dirty="0">
                <a:sym typeface="Symbol" panose="05050102010706020507" pitchFamily="18" charset="2"/>
              </a:rPr>
              <a:t>   </a:t>
            </a:r>
            <a:r>
              <a:rPr lang="en-US" altLang="en-US" dirty="0" err="1">
                <a:sym typeface="Symbol" panose="05050102010706020507" pitchFamily="18" charset="2"/>
              </a:rPr>
              <a:t>Jika</a:t>
            </a:r>
            <a:r>
              <a:rPr lang="en-US" altLang="en-US" dirty="0">
                <a:sym typeface="Symbol" panose="05050102010706020507" pitchFamily="18" charset="2"/>
              </a:rPr>
              <a:t> </a:t>
            </a:r>
            <a:r>
              <a:rPr lang="en-US" altLang="en-US" dirty="0" err="1">
                <a:sym typeface="Symbol" panose="05050102010706020507" pitchFamily="18" charset="2"/>
              </a:rPr>
              <a:t>jalan</a:t>
            </a:r>
            <a:r>
              <a:rPr lang="en-US" altLang="en-US" dirty="0">
                <a:sym typeface="Symbol" panose="05050102010706020507" pitchFamily="18" charset="2"/>
              </a:rPr>
              <a:t> </a:t>
            </a:r>
            <a:r>
              <a:rPr lang="en-US" altLang="en-US" dirty="0" err="1">
                <a:sym typeface="Symbol" panose="05050102010706020507" pitchFamily="18" charset="2"/>
              </a:rPr>
              <a:t>mempunyai</a:t>
            </a:r>
            <a:r>
              <a:rPr lang="en-US" altLang="en-US" dirty="0">
                <a:sym typeface="Symbol" panose="05050102010706020507" pitchFamily="18" charset="2"/>
              </a:rPr>
              <a:t> </a:t>
            </a:r>
            <a:r>
              <a:rPr lang="en-US" altLang="en-US" dirty="0" err="1">
                <a:sym typeface="Symbol" panose="05050102010706020507" pitchFamily="18" charset="2"/>
              </a:rPr>
              <a:t>koefisien</a:t>
            </a:r>
            <a:r>
              <a:rPr lang="en-US" altLang="en-US" dirty="0">
                <a:sym typeface="Symbol" panose="05050102010706020507" pitchFamily="18" charset="2"/>
              </a:rPr>
              <a:t> </a:t>
            </a:r>
            <a:r>
              <a:rPr lang="en-US" altLang="en-US" dirty="0" err="1">
                <a:sym typeface="Symbol" panose="05050102010706020507" pitchFamily="18" charset="2"/>
              </a:rPr>
              <a:t>gesek</a:t>
            </a:r>
            <a:r>
              <a:rPr lang="en-US" altLang="en-US" dirty="0">
                <a:sym typeface="Symbol" panose="05050102010706020507" pitchFamily="18" charset="2"/>
              </a:rPr>
              <a:t>  = </a:t>
            </a:r>
            <a:r>
              <a:rPr lang="en-US" altLang="en-US" baseline="-25000" dirty="0">
                <a:sym typeface="Symbol" panose="05050102010706020507" pitchFamily="18" charset="2"/>
              </a:rPr>
              <a:t>s</a:t>
            </a:r>
            <a:r>
              <a:rPr lang="en-US" altLang="en-US" dirty="0">
                <a:sym typeface="Symbol" panose="05050102010706020507" pitchFamily="18" charset="2"/>
              </a:rPr>
              <a:t>, </a:t>
            </a:r>
            <a:r>
              <a:rPr lang="en-US" altLang="en-US" dirty="0" err="1">
                <a:sym typeface="Symbol" panose="05050102010706020507" pitchFamily="18" charset="2"/>
              </a:rPr>
              <a:t>maka</a:t>
            </a:r>
            <a:r>
              <a:rPr lang="en-US" altLang="en-US" dirty="0">
                <a:sym typeface="Symbol" panose="05050102010706020507" pitchFamily="18" charset="2"/>
              </a:rPr>
              <a:t> </a:t>
            </a:r>
            <a:r>
              <a:rPr lang="en-US" altLang="en-US" dirty="0" err="1">
                <a:sym typeface="Symbol" panose="05050102010706020507" pitchFamily="18" charset="2"/>
              </a:rPr>
              <a:t>persamaan</a:t>
            </a:r>
            <a:r>
              <a:rPr lang="en-US" altLang="en-US" dirty="0">
                <a:sym typeface="Symbol" panose="05050102010706020507" pitchFamily="18" charset="2"/>
              </a:rPr>
              <a:t> </a:t>
            </a:r>
            <a:r>
              <a:rPr lang="en-US" altLang="en-US" dirty="0" err="1">
                <a:sym typeface="Symbol" panose="05050102010706020507" pitchFamily="18" charset="2"/>
              </a:rPr>
              <a:t>gaya</a:t>
            </a:r>
            <a:r>
              <a:rPr lang="en-US" altLang="en-US" dirty="0">
                <a:sym typeface="Symbol" panose="05050102010706020507" pitchFamily="18" charset="2"/>
              </a:rPr>
              <a:t> normal N    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dirty="0">
                <a:sym typeface="Symbol" panose="05050102010706020507" pitchFamily="18" charset="2"/>
              </a:rPr>
              <a:t>   </a:t>
            </a:r>
            <a:r>
              <a:rPr lang="en-US" altLang="en-US" dirty="0" err="1">
                <a:sym typeface="Symbol" panose="05050102010706020507" pitchFamily="18" charset="2"/>
              </a:rPr>
              <a:t>menjadi</a:t>
            </a:r>
            <a:r>
              <a:rPr lang="en-US" altLang="en-US" dirty="0">
                <a:sym typeface="Symbol" panose="05050102010706020507" pitchFamily="18" charset="2"/>
              </a:rPr>
              <a:t> :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dirty="0">
                <a:sym typeface="Symbol" panose="05050102010706020507" pitchFamily="18" charset="2"/>
              </a:rPr>
              <a:t>        N sin. + N.</a:t>
            </a:r>
            <a:r>
              <a:rPr lang="en-US" altLang="en-US" baseline="-25000" dirty="0">
                <a:sym typeface="Symbol" panose="05050102010706020507" pitchFamily="18" charset="2"/>
              </a:rPr>
              <a:t>s  </a:t>
            </a:r>
            <a:r>
              <a:rPr lang="en-US" altLang="en-US" dirty="0">
                <a:sym typeface="Symbol" panose="05050102010706020507" pitchFamily="18" charset="2"/>
              </a:rPr>
              <a:t> = m.v</a:t>
            </a:r>
            <a:r>
              <a:rPr lang="en-US" altLang="en-US" baseline="30000" dirty="0">
                <a:sym typeface="Symbol" panose="05050102010706020507" pitchFamily="18" charset="2"/>
              </a:rPr>
              <a:t>2</a:t>
            </a:r>
            <a:r>
              <a:rPr lang="en-US" altLang="en-US" dirty="0">
                <a:sym typeface="Symbol" panose="05050102010706020507" pitchFamily="18" charset="2"/>
              </a:rPr>
              <a:t> / r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dirty="0">
                <a:sym typeface="Symbol" panose="05050102010706020507" pitchFamily="18" charset="2"/>
              </a:rPr>
              <a:t>   dan				           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dirty="0">
                <a:sym typeface="Symbol" panose="05050102010706020507" pitchFamily="18" charset="2"/>
              </a:rPr>
              <a:t>        </a:t>
            </a:r>
            <a:r>
              <a:rPr lang="en-US" altLang="en-US" dirty="0" err="1">
                <a:sym typeface="Symbol" panose="05050102010706020507" pitchFamily="18" charset="2"/>
              </a:rPr>
              <a:t>N.cos</a:t>
            </a:r>
            <a:r>
              <a:rPr lang="en-US" altLang="en-US" dirty="0">
                <a:sym typeface="Symbol" panose="05050102010706020507" pitchFamily="18" charset="2"/>
              </a:rPr>
              <a:t>. = </a:t>
            </a:r>
            <a:r>
              <a:rPr lang="en-US" altLang="en-US" dirty="0" err="1">
                <a:sym typeface="Symbol" panose="05050102010706020507" pitchFamily="18" charset="2"/>
              </a:rPr>
              <a:t>m.g</a:t>
            </a:r>
            <a:r>
              <a:rPr lang="en-US" altLang="en-US" dirty="0">
                <a:sym typeface="Symbol" panose="05050102010706020507" pitchFamily="18" charset="2"/>
              </a:rPr>
              <a:t> </a:t>
            </a:r>
          </a:p>
          <a:p>
            <a:pPr eaLnBrk="1" hangingPunct="1">
              <a:lnSpc>
                <a:spcPct val="150000"/>
              </a:lnSpc>
            </a:pPr>
            <a:endParaRPr lang="en-US" altLang="en-US" dirty="0">
              <a:sym typeface="Symbol" panose="05050102010706020507" pitchFamily="18" charset="2"/>
            </a:endParaRPr>
          </a:p>
          <a:p>
            <a:pPr eaLnBrk="1" hangingPunct="1">
              <a:lnSpc>
                <a:spcPct val="150000"/>
              </a:lnSpc>
            </a:pPr>
            <a:r>
              <a:rPr lang="en-US" altLang="en-US" sz="2000" b="1" dirty="0">
                <a:sym typeface="Symbol" panose="05050102010706020507" pitchFamily="18" charset="2"/>
              </a:rPr>
              <a:t>4.2.  </a:t>
            </a:r>
            <a:r>
              <a:rPr lang="en-US" altLang="en-US" sz="2000" b="1" dirty="0" err="1">
                <a:sym typeface="Symbol" panose="05050102010706020507" pitchFamily="18" charset="2"/>
              </a:rPr>
              <a:t>Gerak</a:t>
            </a:r>
            <a:r>
              <a:rPr lang="en-US" altLang="en-US" sz="2000" b="1" dirty="0">
                <a:sym typeface="Symbol" panose="05050102010706020507" pitchFamily="18" charset="2"/>
              </a:rPr>
              <a:t> </a:t>
            </a:r>
            <a:r>
              <a:rPr lang="en-US" altLang="en-US" sz="2000" b="1" dirty="0" err="1">
                <a:sym typeface="Symbol" panose="05050102010706020507" pitchFamily="18" charset="2"/>
              </a:rPr>
              <a:t>Melingkar</a:t>
            </a:r>
            <a:r>
              <a:rPr lang="en-US" altLang="en-US" sz="2000" b="1" dirty="0">
                <a:sym typeface="Symbol" panose="05050102010706020507" pitchFamily="18" charset="2"/>
              </a:rPr>
              <a:t> pada </a:t>
            </a:r>
            <a:r>
              <a:rPr lang="en-US" altLang="en-US" sz="2000" b="1" dirty="0" err="1">
                <a:sym typeface="Symbol" panose="05050102010706020507" pitchFamily="18" charset="2"/>
              </a:rPr>
              <a:t>Bidang</a:t>
            </a:r>
            <a:r>
              <a:rPr lang="en-US" altLang="en-US" sz="2000" b="1" dirty="0">
                <a:sym typeface="Symbol" panose="05050102010706020507" pitchFamily="18" charset="2"/>
              </a:rPr>
              <a:t> </a:t>
            </a:r>
            <a:r>
              <a:rPr lang="en-US" altLang="en-US" sz="2000" b="1" dirty="0" err="1">
                <a:sym typeface="Symbol" panose="05050102010706020507" pitchFamily="18" charset="2"/>
              </a:rPr>
              <a:t>Vertikal</a:t>
            </a:r>
            <a:r>
              <a:rPr lang="en-US" altLang="en-US" sz="2000" b="1" dirty="0">
                <a:sym typeface="Symbol" panose="05050102010706020507" pitchFamily="18" charset="2"/>
              </a:rPr>
              <a:t> 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2000" dirty="0">
                <a:sym typeface="Symbol" panose="05050102010706020507" pitchFamily="18" charset="2"/>
              </a:rPr>
              <a:t>    </a:t>
            </a:r>
            <a:r>
              <a:rPr lang="en-US" altLang="en-US" sz="2000" dirty="0" err="1">
                <a:sym typeface="Symbol" panose="05050102010706020507" pitchFamily="18" charset="2"/>
              </a:rPr>
              <a:t>Jika</a:t>
            </a:r>
            <a:r>
              <a:rPr lang="en-US" altLang="en-US" sz="2000" dirty="0">
                <a:sym typeface="Symbol" panose="05050102010706020507" pitchFamily="18" charset="2"/>
              </a:rPr>
              <a:t> </a:t>
            </a:r>
            <a:r>
              <a:rPr lang="en-US" altLang="en-US" sz="2000" dirty="0" err="1">
                <a:sym typeface="Symbol" panose="05050102010706020507" pitchFamily="18" charset="2"/>
              </a:rPr>
              <a:t>sebuah</a:t>
            </a:r>
            <a:r>
              <a:rPr lang="en-US" altLang="en-US" sz="2000" dirty="0">
                <a:sym typeface="Symbol" panose="05050102010706020507" pitchFamily="18" charset="2"/>
              </a:rPr>
              <a:t> </a:t>
            </a:r>
            <a:r>
              <a:rPr lang="en-US" altLang="en-US" sz="2000" dirty="0" err="1">
                <a:sym typeface="Symbol" panose="05050102010706020507" pitchFamily="18" charset="2"/>
              </a:rPr>
              <a:t>benda</a:t>
            </a:r>
            <a:r>
              <a:rPr lang="en-US" altLang="en-US" sz="2000" dirty="0">
                <a:sym typeface="Symbol" panose="05050102010706020507" pitchFamily="18" charset="2"/>
              </a:rPr>
              <a:t> </a:t>
            </a:r>
            <a:r>
              <a:rPr lang="en-US" altLang="en-US" sz="2000" dirty="0" err="1">
                <a:sym typeface="Symbol" panose="05050102010706020507" pitchFamily="18" charset="2"/>
              </a:rPr>
              <a:t>bergerak</a:t>
            </a:r>
            <a:r>
              <a:rPr lang="en-US" altLang="en-US" sz="2000" dirty="0">
                <a:sym typeface="Symbol" panose="05050102010706020507" pitchFamily="18" charset="2"/>
              </a:rPr>
              <a:t> pada  </a:t>
            </a:r>
            <a:r>
              <a:rPr lang="en-US" altLang="en-US" sz="2000" dirty="0" err="1">
                <a:sym typeface="Symbol" panose="05050102010706020507" pitchFamily="18" charset="2"/>
              </a:rPr>
              <a:t>lingkaran</a:t>
            </a:r>
            <a:r>
              <a:rPr lang="en-US" altLang="en-US" sz="2000" dirty="0">
                <a:sym typeface="Symbol" panose="05050102010706020507" pitchFamily="18" charset="2"/>
              </a:rPr>
              <a:t>  pada </a:t>
            </a:r>
            <a:r>
              <a:rPr lang="en-US" altLang="en-US" sz="2000" dirty="0" err="1">
                <a:sym typeface="Symbol" panose="05050102010706020507" pitchFamily="18" charset="2"/>
              </a:rPr>
              <a:t>titik</a:t>
            </a:r>
            <a:r>
              <a:rPr lang="en-US" altLang="en-US" sz="2000" dirty="0">
                <a:sym typeface="Symbol" panose="05050102010706020507" pitchFamily="18" charset="2"/>
              </a:rPr>
              <a:t> A, B,C dan D</a:t>
            </a:r>
            <a:r>
              <a:rPr lang="en-US" altLang="en-US" dirty="0">
                <a:sym typeface="Symbol" panose="05050102010706020507" pitchFamily="18" charset="2"/>
              </a:rPr>
              <a:t>        </a:t>
            </a:r>
            <a:endParaRPr lang="en-US" altLang="en-US" dirty="0"/>
          </a:p>
        </p:txBody>
      </p:sp>
      <p:sp>
        <p:nvSpPr>
          <p:cNvPr id="8" name="Right Arrow 5">
            <a:extLst>
              <a:ext uri="{FF2B5EF4-FFF2-40B4-BE49-F238E27FC236}">
                <a16:creationId xmlns:a16="http://schemas.microsoft.com/office/drawing/2014/main" id="{C24E2D29-80D7-4D8E-B8F8-FD18EC1F3476}"/>
              </a:ext>
            </a:extLst>
          </p:cNvPr>
          <p:cNvSpPr/>
          <p:nvPr/>
        </p:nvSpPr>
        <p:spPr>
          <a:xfrm>
            <a:off x="3016250" y="381000"/>
            <a:ext cx="977900" cy="1371600"/>
          </a:xfrm>
          <a:prstGeom prst="rightArrow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ight Arrow 7">
            <a:extLst>
              <a:ext uri="{FF2B5EF4-FFF2-40B4-BE49-F238E27FC236}">
                <a16:creationId xmlns:a16="http://schemas.microsoft.com/office/drawing/2014/main" id="{A7717F34-43A2-4479-B9EF-C6E1FA546E2F}"/>
              </a:ext>
            </a:extLst>
          </p:cNvPr>
          <p:cNvSpPr/>
          <p:nvPr/>
        </p:nvSpPr>
        <p:spPr>
          <a:xfrm>
            <a:off x="3469711" y="2939550"/>
            <a:ext cx="977900" cy="1371600"/>
          </a:xfrm>
          <a:prstGeom prst="rightArrow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0" name="Picture 5">
            <a:extLst>
              <a:ext uri="{FF2B5EF4-FFF2-40B4-BE49-F238E27FC236}">
                <a16:creationId xmlns:a16="http://schemas.microsoft.com/office/drawing/2014/main" id="{2588F5D6-7B2D-427A-A878-2983DD7C82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0011" y="3073791"/>
            <a:ext cx="1600200" cy="1066800"/>
          </a:xfrm>
          <a:prstGeom prst="rect">
            <a:avLst/>
          </a:prstGeom>
          <a:noFill/>
          <a:ln w="9525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622607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Sekilas Tentang Universitas Persada Indonesia Y.A.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82" y="0"/>
            <a:ext cx="9144000" cy="6858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2" name="Rectangle 1"/>
          <p:cNvSpPr/>
          <p:nvPr/>
        </p:nvSpPr>
        <p:spPr>
          <a:xfrm>
            <a:off x="0" y="6096000"/>
            <a:ext cx="9164782" cy="762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ndalus" pitchFamily="18" charset="-78"/>
                <a:cs typeface="Andalus" pitchFamily="18" charset="-78"/>
              </a:rPr>
              <a:t>                                                                                                                                   </a:t>
            </a:r>
            <a:endParaRPr lang="en-US" sz="2400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6000"/>
            <a:ext cx="1094084" cy="76200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</p:pic>
      <p:sp>
        <p:nvSpPr>
          <p:cNvPr id="4" name="Rectangle 3"/>
          <p:cNvSpPr/>
          <p:nvPr/>
        </p:nvSpPr>
        <p:spPr>
          <a:xfrm>
            <a:off x="1219200" y="6135469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/>
              <a:t>FAKULTAS TEKNIK</a:t>
            </a:r>
          </a:p>
          <a:p>
            <a:r>
              <a:rPr lang="en-US" b="1" dirty="0"/>
              <a:t>UPI - YAI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FDAE98F-9B1D-490F-B5DD-EC9F16767FDB}"/>
              </a:ext>
            </a:extLst>
          </p:cNvPr>
          <p:cNvSpPr/>
          <p:nvPr/>
        </p:nvSpPr>
        <p:spPr>
          <a:xfrm>
            <a:off x="20782" y="0"/>
            <a:ext cx="9123218" cy="609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3">
            <a:extLst>
              <a:ext uri="{FF2B5EF4-FFF2-40B4-BE49-F238E27FC236}">
                <a16:creationId xmlns:a16="http://schemas.microsoft.com/office/drawing/2014/main" id="{F0C6084B-4906-4B0B-9D60-5C72134EA2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77372"/>
            <a:ext cx="8153400" cy="563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altLang="en-US" dirty="0" err="1"/>
              <a:t>Maka</a:t>
            </a:r>
            <a:r>
              <a:rPr lang="en-US" altLang="en-US" dirty="0"/>
              <a:t> </a:t>
            </a:r>
            <a:r>
              <a:rPr lang="en-US" altLang="en-US" dirty="0" err="1"/>
              <a:t>besar</a:t>
            </a:r>
            <a:r>
              <a:rPr lang="en-US" altLang="en-US" dirty="0"/>
              <a:t> </a:t>
            </a:r>
            <a:r>
              <a:rPr lang="en-US" altLang="en-US" dirty="0" err="1"/>
              <a:t>gaya</a:t>
            </a:r>
            <a:r>
              <a:rPr lang="en-US" altLang="en-US" dirty="0"/>
              <a:t> </a:t>
            </a:r>
            <a:r>
              <a:rPr lang="en-US" altLang="en-US" dirty="0" err="1"/>
              <a:t>dapat</a:t>
            </a:r>
            <a:r>
              <a:rPr lang="en-US" altLang="en-US" dirty="0"/>
              <a:t> </a:t>
            </a:r>
            <a:r>
              <a:rPr lang="en-US" altLang="en-US" dirty="0" err="1"/>
              <a:t>ditentukan</a:t>
            </a:r>
            <a:r>
              <a:rPr lang="en-US" altLang="en-US" dirty="0"/>
              <a:t> </a:t>
            </a:r>
            <a:r>
              <a:rPr lang="en-US" altLang="en-US" dirty="0" err="1"/>
              <a:t>sebagai</a:t>
            </a:r>
            <a:r>
              <a:rPr lang="en-US" altLang="en-US" dirty="0"/>
              <a:t> </a:t>
            </a:r>
            <a:r>
              <a:rPr lang="en-US" altLang="en-US" dirty="0" err="1"/>
              <a:t>berikut</a:t>
            </a:r>
            <a:r>
              <a:rPr lang="en-US" altLang="en-US" dirty="0"/>
              <a:t> :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dirty="0"/>
              <a:t>				Pada </a:t>
            </a:r>
            <a:r>
              <a:rPr lang="en-US" altLang="en-US" dirty="0" err="1"/>
              <a:t>titik</a:t>
            </a:r>
            <a:r>
              <a:rPr lang="en-US" altLang="en-US" dirty="0"/>
              <a:t> A = </a:t>
            </a:r>
            <a:r>
              <a:rPr lang="en-US" altLang="en-US" dirty="0" err="1"/>
              <a:t>titik</a:t>
            </a:r>
            <a:r>
              <a:rPr lang="en-US" altLang="en-US" dirty="0"/>
              <a:t> </a:t>
            </a:r>
            <a:r>
              <a:rPr lang="en-US" altLang="en-US" dirty="0" err="1"/>
              <a:t>terendah</a:t>
            </a:r>
            <a:endParaRPr lang="en-US" altLang="en-US" dirty="0"/>
          </a:p>
          <a:p>
            <a:pPr eaLnBrk="1" hangingPunct="1">
              <a:lnSpc>
                <a:spcPct val="150000"/>
              </a:lnSpc>
            </a:pPr>
            <a:r>
              <a:rPr lang="en-US" altLang="en-US" dirty="0"/>
              <a:t>				F = </a:t>
            </a:r>
            <a:r>
              <a:rPr lang="en-US" altLang="en-US" dirty="0" err="1"/>
              <a:t>m.a</a:t>
            </a:r>
            <a:r>
              <a:rPr lang="en-US" altLang="en-US" dirty="0"/>
              <a:t> = m.v</a:t>
            </a:r>
            <a:r>
              <a:rPr lang="en-US" altLang="en-US" baseline="-25000" dirty="0"/>
              <a:t>A</a:t>
            </a:r>
            <a:r>
              <a:rPr lang="en-US" altLang="en-US" baseline="30000" dirty="0"/>
              <a:t>2</a:t>
            </a:r>
            <a:r>
              <a:rPr lang="en-US" altLang="en-US" dirty="0"/>
              <a:t> / r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dirty="0"/>
              <a:t>				N</a:t>
            </a:r>
            <a:r>
              <a:rPr lang="en-US" altLang="en-US" baseline="-25000" dirty="0"/>
              <a:t>A </a:t>
            </a:r>
            <a:r>
              <a:rPr lang="en-US" altLang="en-US" dirty="0"/>
              <a:t> - mg = F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dirty="0"/>
              <a:t>				N</a:t>
            </a:r>
            <a:r>
              <a:rPr lang="en-US" altLang="en-US" baseline="-25000" dirty="0"/>
              <a:t>A</a:t>
            </a:r>
            <a:r>
              <a:rPr lang="en-US" altLang="en-US" dirty="0"/>
              <a:t>  = mg + m.v</a:t>
            </a:r>
            <a:r>
              <a:rPr lang="en-US" altLang="en-US" baseline="-25000" dirty="0"/>
              <a:t>A</a:t>
            </a:r>
            <a:r>
              <a:rPr lang="en-US" altLang="en-US" baseline="30000" dirty="0"/>
              <a:t>2</a:t>
            </a:r>
            <a:r>
              <a:rPr lang="en-US" altLang="en-US" dirty="0"/>
              <a:t> / r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dirty="0"/>
              <a:t>				Pada </a:t>
            </a:r>
            <a:r>
              <a:rPr lang="en-US" altLang="en-US" dirty="0" err="1"/>
              <a:t>titik</a:t>
            </a:r>
            <a:r>
              <a:rPr lang="en-US" altLang="en-US" dirty="0"/>
              <a:t> B, </a:t>
            </a:r>
            <a:r>
              <a:rPr lang="en-US" altLang="en-US" dirty="0" err="1"/>
              <a:t>karena</a:t>
            </a:r>
            <a:r>
              <a:rPr lang="en-US" altLang="en-US" dirty="0"/>
              <a:t> </a:t>
            </a:r>
            <a:r>
              <a:rPr lang="en-US" altLang="en-US" dirty="0" err="1"/>
              <a:t>arah</a:t>
            </a:r>
            <a:r>
              <a:rPr lang="en-US" altLang="en-US" dirty="0"/>
              <a:t> </a:t>
            </a:r>
            <a:r>
              <a:rPr lang="en-US" altLang="en-US" dirty="0" err="1"/>
              <a:t>gaya</a:t>
            </a:r>
            <a:r>
              <a:rPr lang="en-US" altLang="en-US" dirty="0"/>
              <a:t> </a:t>
            </a:r>
            <a:r>
              <a:rPr lang="en-US" altLang="en-US" dirty="0" err="1"/>
              <a:t>gravitasi</a:t>
            </a:r>
            <a:endParaRPr lang="en-US" altLang="en-US" dirty="0"/>
          </a:p>
          <a:p>
            <a:pPr eaLnBrk="1" hangingPunct="1">
              <a:lnSpc>
                <a:spcPct val="150000"/>
              </a:lnSpc>
            </a:pPr>
            <a:r>
              <a:rPr lang="en-US" altLang="en-US" dirty="0"/>
              <a:t>				</a:t>
            </a:r>
            <a:r>
              <a:rPr lang="en-US" altLang="en-US" dirty="0" err="1"/>
              <a:t>kebawah</a:t>
            </a:r>
            <a:r>
              <a:rPr lang="en-US" altLang="en-US" dirty="0"/>
              <a:t> dan </a:t>
            </a:r>
            <a:r>
              <a:rPr lang="en-US" altLang="en-US" dirty="0" err="1"/>
              <a:t>arah</a:t>
            </a:r>
            <a:r>
              <a:rPr lang="en-US" altLang="en-US" dirty="0"/>
              <a:t> </a:t>
            </a:r>
            <a:r>
              <a:rPr lang="en-US" altLang="en-US" dirty="0" err="1"/>
              <a:t>gaya</a:t>
            </a:r>
            <a:r>
              <a:rPr lang="en-US" altLang="en-US" dirty="0"/>
              <a:t> </a:t>
            </a:r>
            <a:r>
              <a:rPr lang="en-US" altLang="en-US" dirty="0" err="1"/>
              <a:t>tekan</a:t>
            </a:r>
            <a:r>
              <a:rPr lang="en-US" altLang="en-US" dirty="0"/>
              <a:t> </a:t>
            </a:r>
            <a:r>
              <a:rPr lang="en-US" altLang="en-US" dirty="0" err="1"/>
              <a:t>keluar</a:t>
            </a:r>
            <a:r>
              <a:rPr lang="en-US" altLang="en-US" dirty="0"/>
              <a:t>, 				</a:t>
            </a:r>
            <a:r>
              <a:rPr lang="en-US" altLang="en-US" dirty="0" err="1"/>
              <a:t>maka</a:t>
            </a:r>
            <a:r>
              <a:rPr lang="en-US" altLang="en-US" dirty="0"/>
              <a:t> </a:t>
            </a:r>
            <a:r>
              <a:rPr lang="en-US" altLang="en-US" dirty="0" err="1"/>
              <a:t>gaya</a:t>
            </a:r>
            <a:r>
              <a:rPr lang="en-US" altLang="en-US" dirty="0"/>
              <a:t> centripetal = </a:t>
            </a:r>
            <a:r>
              <a:rPr lang="en-US" altLang="en-US" dirty="0" err="1"/>
              <a:t>negatif</a:t>
            </a:r>
            <a:r>
              <a:rPr lang="en-US" altLang="en-US" dirty="0"/>
              <a:t>, </a:t>
            </a:r>
            <a:r>
              <a:rPr lang="en-US" altLang="en-US" dirty="0" err="1"/>
              <a:t>sehingga</a:t>
            </a:r>
            <a:endParaRPr lang="en-US" altLang="en-US" dirty="0"/>
          </a:p>
          <a:p>
            <a:pPr eaLnBrk="1" hangingPunct="1">
              <a:lnSpc>
                <a:spcPct val="150000"/>
              </a:lnSpc>
            </a:pPr>
            <a:r>
              <a:rPr lang="en-US" altLang="en-US" dirty="0"/>
              <a:t>				</a:t>
            </a:r>
            <a:r>
              <a:rPr lang="en-US" altLang="en-US" dirty="0" err="1"/>
              <a:t>benda</a:t>
            </a:r>
            <a:r>
              <a:rPr lang="en-US" altLang="en-US" dirty="0"/>
              <a:t> pada </a:t>
            </a:r>
            <a:r>
              <a:rPr lang="en-US" altLang="en-US" dirty="0" err="1"/>
              <a:t>titik</a:t>
            </a:r>
            <a:r>
              <a:rPr lang="en-US" altLang="en-US" dirty="0"/>
              <a:t> B </a:t>
            </a:r>
            <a:r>
              <a:rPr lang="en-US" altLang="en-US" dirty="0" err="1"/>
              <a:t>akan</a:t>
            </a:r>
            <a:r>
              <a:rPr lang="en-US" altLang="en-US" dirty="0"/>
              <a:t> </a:t>
            </a:r>
            <a:r>
              <a:rPr lang="en-US" altLang="en-US" dirty="0" err="1"/>
              <a:t>jatuh</a:t>
            </a:r>
            <a:r>
              <a:rPr lang="en-US" altLang="en-US" dirty="0"/>
              <a:t>.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dirty="0"/>
              <a:t>Pada </a:t>
            </a:r>
            <a:r>
              <a:rPr lang="en-US" altLang="en-US" dirty="0" err="1"/>
              <a:t>titik</a:t>
            </a:r>
            <a:r>
              <a:rPr lang="en-US" altLang="en-US" dirty="0"/>
              <a:t> C  = </a:t>
            </a:r>
            <a:r>
              <a:rPr lang="en-US" altLang="en-US" dirty="0" err="1"/>
              <a:t>titik</a:t>
            </a:r>
            <a:r>
              <a:rPr lang="en-US" altLang="en-US" dirty="0"/>
              <a:t> </a:t>
            </a:r>
            <a:r>
              <a:rPr lang="en-US" altLang="en-US" dirty="0" err="1"/>
              <a:t>teratas</a:t>
            </a:r>
            <a:r>
              <a:rPr lang="en-US" altLang="en-US" dirty="0"/>
              <a:t> 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dirty="0"/>
              <a:t>       F = </a:t>
            </a:r>
            <a:r>
              <a:rPr lang="en-US" altLang="en-US" dirty="0" err="1"/>
              <a:t>m.a</a:t>
            </a:r>
            <a:r>
              <a:rPr lang="en-US" altLang="en-US" dirty="0"/>
              <a:t> = m.v</a:t>
            </a:r>
            <a:r>
              <a:rPr lang="en-US" altLang="en-US" baseline="-25000" dirty="0"/>
              <a:t>A</a:t>
            </a:r>
            <a:r>
              <a:rPr lang="en-US" altLang="en-US" baseline="30000" dirty="0"/>
              <a:t>2</a:t>
            </a:r>
            <a:r>
              <a:rPr lang="en-US" altLang="en-US" dirty="0"/>
              <a:t> / r 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dirty="0"/>
              <a:t>       N</a:t>
            </a:r>
            <a:r>
              <a:rPr lang="en-US" altLang="en-US" baseline="-25000" dirty="0"/>
              <a:t>C</a:t>
            </a:r>
            <a:r>
              <a:rPr lang="en-US" altLang="en-US" dirty="0"/>
              <a:t> + mg = F   </a:t>
            </a:r>
            <a:r>
              <a:rPr lang="en-US" altLang="en-US" dirty="0">
                <a:sym typeface="Symbol" panose="05050102010706020507" pitchFamily="18" charset="2"/>
              </a:rPr>
              <a:t>   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dirty="0">
                <a:sym typeface="Symbol" panose="05050102010706020507" pitchFamily="18" charset="2"/>
              </a:rPr>
              <a:t>       N</a:t>
            </a:r>
            <a:r>
              <a:rPr lang="en-US" altLang="en-US" baseline="-25000" dirty="0">
                <a:sym typeface="Symbol" panose="05050102010706020507" pitchFamily="18" charset="2"/>
              </a:rPr>
              <a:t>C</a:t>
            </a:r>
            <a:r>
              <a:rPr lang="en-US" altLang="en-US" dirty="0">
                <a:sym typeface="Symbol" panose="05050102010706020507" pitchFamily="18" charset="2"/>
              </a:rPr>
              <a:t> = - mg + </a:t>
            </a:r>
            <a:r>
              <a:rPr lang="en-US" altLang="en-US" dirty="0"/>
              <a:t>m.v</a:t>
            </a:r>
            <a:r>
              <a:rPr lang="en-US" altLang="en-US" baseline="-25000" dirty="0"/>
              <a:t>A</a:t>
            </a:r>
            <a:r>
              <a:rPr lang="en-US" altLang="en-US" baseline="30000" dirty="0"/>
              <a:t>2</a:t>
            </a:r>
            <a:r>
              <a:rPr lang="en-US" altLang="en-US" dirty="0"/>
              <a:t> / r 				</a:t>
            </a:r>
          </a:p>
        </p:txBody>
      </p:sp>
      <p:pic>
        <p:nvPicPr>
          <p:cNvPr id="8" name="Picture 2">
            <a:extLst>
              <a:ext uri="{FF2B5EF4-FFF2-40B4-BE49-F238E27FC236}">
                <a16:creationId xmlns:a16="http://schemas.microsoft.com/office/drawing/2014/main" id="{41533DE4-34F4-4D50-92A0-4CE4BF81A4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218" y="609600"/>
            <a:ext cx="3581400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7570875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Sekilas Tentang Universitas Persada Indonesia Y.A.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82" y="0"/>
            <a:ext cx="9144000" cy="6858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2" name="Rectangle 1"/>
          <p:cNvSpPr/>
          <p:nvPr/>
        </p:nvSpPr>
        <p:spPr>
          <a:xfrm>
            <a:off x="0" y="6096000"/>
            <a:ext cx="9164782" cy="762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ndalus" pitchFamily="18" charset="-78"/>
                <a:cs typeface="Andalus" pitchFamily="18" charset="-78"/>
              </a:rPr>
              <a:t>                                                                                                                                   </a:t>
            </a:r>
            <a:endParaRPr lang="en-US" sz="2400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6000"/>
            <a:ext cx="1094084" cy="76200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</p:pic>
      <p:sp>
        <p:nvSpPr>
          <p:cNvPr id="4" name="Rectangle 3"/>
          <p:cNvSpPr/>
          <p:nvPr/>
        </p:nvSpPr>
        <p:spPr>
          <a:xfrm>
            <a:off x="1219200" y="6135469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/>
              <a:t>FAKULTAS TEKNIK</a:t>
            </a:r>
          </a:p>
          <a:p>
            <a:r>
              <a:rPr lang="en-US" b="1" dirty="0"/>
              <a:t>UPI - YAI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0051188-9012-4963-A6CC-E475F08C0BBF}"/>
              </a:ext>
            </a:extLst>
          </p:cNvPr>
          <p:cNvSpPr/>
          <p:nvPr/>
        </p:nvSpPr>
        <p:spPr>
          <a:xfrm>
            <a:off x="10391" y="-12724"/>
            <a:ext cx="9164782" cy="6096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4">
            <a:extLst>
              <a:ext uri="{FF2B5EF4-FFF2-40B4-BE49-F238E27FC236}">
                <a16:creationId xmlns:a16="http://schemas.microsoft.com/office/drawing/2014/main" id="{CC68217B-AACA-4230-A5C0-916D462AA3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76200"/>
            <a:ext cx="5181600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altLang="en-US" dirty="0"/>
              <a:t>Pada </a:t>
            </a:r>
            <a:r>
              <a:rPr lang="en-US" altLang="en-US" dirty="0" err="1"/>
              <a:t>titik</a:t>
            </a:r>
            <a:r>
              <a:rPr lang="en-US" altLang="en-US" dirty="0"/>
              <a:t> D = </a:t>
            </a:r>
            <a:r>
              <a:rPr lang="en-US" altLang="en-US" dirty="0" err="1"/>
              <a:t>titik</a:t>
            </a:r>
            <a:r>
              <a:rPr lang="en-US" altLang="en-US" dirty="0"/>
              <a:t> </a:t>
            </a:r>
            <a:r>
              <a:rPr lang="en-US" altLang="en-US" dirty="0" err="1"/>
              <a:t>sebarang</a:t>
            </a:r>
            <a:endParaRPr lang="en-US" altLang="en-US" dirty="0"/>
          </a:p>
          <a:p>
            <a:pPr eaLnBrk="1" hangingPunct="1">
              <a:lnSpc>
                <a:spcPct val="150000"/>
              </a:lnSpc>
            </a:pPr>
            <a:r>
              <a:rPr lang="en-US" altLang="en-US" dirty="0"/>
              <a:t>     F = </a:t>
            </a:r>
            <a:r>
              <a:rPr lang="en-US" altLang="en-US" dirty="0" err="1"/>
              <a:t>m.a</a:t>
            </a:r>
            <a:r>
              <a:rPr lang="en-US" altLang="en-US" dirty="0"/>
              <a:t> = m.v</a:t>
            </a:r>
            <a:r>
              <a:rPr lang="en-US" altLang="en-US" baseline="-25000" dirty="0"/>
              <a:t>A</a:t>
            </a:r>
            <a:r>
              <a:rPr lang="en-US" altLang="en-US" baseline="30000" dirty="0"/>
              <a:t>2</a:t>
            </a:r>
            <a:r>
              <a:rPr lang="en-US" altLang="en-US" dirty="0"/>
              <a:t> / r 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dirty="0"/>
              <a:t>     N</a:t>
            </a:r>
            <a:r>
              <a:rPr lang="en-US" altLang="en-US" baseline="-25000" dirty="0"/>
              <a:t>D</a:t>
            </a:r>
            <a:r>
              <a:rPr lang="en-US" altLang="en-US" dirty="0"/>
              <a:t> - </a:t>
            </a:r>
            <a:r>
              <a:rPr lang="en-US" altLang="en-US" dirty="0" err="1"/>
              <a:t>mg.cos</a:t>
            </a:r>
            <a:r>
              <a:rPr lang="en-US" altLang="en-US" dirty="0"/>
              <a:t>.</a:t>
            </a:r>
            <a:r>
              <a:rPr lang="en-US" altLang="en-US" dirty="0">
                <a:sym typeface="Symbol" panose="05050102010706020507" pitchFamily="18" charset="2"/>
              </a:rPr>
              <a:t> = </a:t>
            </a:r>
            <a:r>
              <a:rPr lang="en-US" altLang="en-US" dirty="0"/>
              <a:t>m.v</a:t>
            </a:r>
            <a:r>
              <a:rPr lang="en-US" altLang="en-US" baseline="-25000" dirty="0"/>
              <a:t>A</a:t>
            </a:r>
            <a:r>
              <a:rPr lang="en-US" altLang="en-US" baseline="30000" dirty="0"/>
              <a:t>2</a:t>
            </a:r>
            <a:r>
              <a:rPr lang="en-US" altLang="en-US" dirty="0"/>
              <a:t> / r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dirty="0"/>
              <a:t>     N</a:t>
            </a:r>
            <a:r>
              <a:rPr lang="en-US" altLang="en-US" baseline="-25000" dirty="0"/>
              <a:t>D</a:t>
            </a:r>
            <a:r>
              <a:rPr lang="en-US" altLang="en-US" dirty="0"/>
              <a:t> = </a:t>
            </a:r>
            <a:r>
              <a:rPr lang="en-US" altLang="en-US" dirty="0" err="1"/>
              <a:t>mg.cos</a:t>
            </a:r>
            <a:r>
              <a:rPr lang="en-US" altLang="en-US" dirty="0"/>
              <a:t>.</a:t>
            </a:r>
            <a:r>
              <a:rPr lang="en-US" altLang="en-US" dirty="0">
                <a:sym typeface="Symbol" panose="05050102010706020507" pitchFamily="18" charset="2"/>
              </a:rPr>
              <a:t> + </a:t>
            </a:r>
            <a:r>
              <a:rPr lang="en-US" altLang="en-US" dirty="0"/>
              <a:t>m.v</a:t>
            </a:r>
            <a:r>
              <a:rPr lang="en-US" altLang="en-US" baseline="-25000" dirty="0"/>
              <a:t>A</a:t>
            </a:r>
            <a:r>
              <a:rPr lang="en-US" altLang="en-US" baseline="30000" dirty="0"/>
              <a:t>2</a:t>
            </a:r>
            <a:r>
              <a:rPr lang="en-US" altLang="en-US" dirty="0"/>
              <a:t> / r</a:t>
            </a:r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CA841F2D-A1DD-4647-8FFE-812632A80C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400" y="1830388"/>
            <a:ext cx="8077200" cy="383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altLang="en-US" b="1" dirty="0">
                <a:solidFill>
                  <a:schemeClr val="accent3">
                    <a:lumMod val="75000"/>
                  </a:schemeClr>
                </a:solidFill>
                <a:sym typeface="Symbol" panose="05050102010706020507" pitchFamily="18" charset="2"/>
              </a:rPr>
              <a:t>4.</a:t>
            </a:r>
            <a:r>
              <a:rPr lang="id-ID" altLang="en-US" b="1" dirty="0">
                <a:solidFill>
                  <a:schemeClr val="accent3">
                    <a:lumMod val="75000"/>
                  </a:schemeClr>
                </a:solidFill>
                <a:sym typeface="Symbol" panose="05050102010706020507" pitchFamily="18" charset="2"/>
              </a:rPr>
              <a:t>2</a:t>
            </a:r>
            <a:r>
              <a:rPr lang="en-US" altLang="en-US" b="1" dirty="0">
                <a:solidFill>
                  <a:schemeClr val="accent3">
                    <a:lumMod val="75000"/>
                  </a:schemeClr>
                </a:solidFill>
                <a:sym typeface="Symbol" panose="05050102010706020507" pitchFamily="18" charset="2"/>
              </a:rPr>
              <a:t>.  </a:t>
            </a:r>
            <a:r>
              <a:rPr lang="en-US" altLang="en-US" b="1" dirty="0" err="1">
                <a:solidFill>
                  <a:schemeClr val="accent3">
                    <a:lumMod val="75000"/>
                  </a:schemeClr>
                </a:solidFill>
                <a:sym typeface="Symbol" panose="05050102010706020507" pitchFamily="18" charset="2"/>
              </a:rPr>
              <a:t>Ayunan</a:t>
            </a:r>
            <a:r>
              <a:rPr lang="en-US" altLang="en-US" b="1" dirty="0">
                <a:solidFill>
                  <a:schemeClr val="accent3">
                    <a:lumMod val="75000"/>
                  </a:schemeClr>
                </a:solidFill>
                <a:sym typeface="Symbol" panose="05050102010706020507" pitchFamily="18" charset="2"/>
              </a:rPr>
              <a:t> </a:t>
            </a:r>
            <a:r>
              <a:rPr lang="en-US" altLang="en-US" b="1" dirty="0" err="1">
                <a:solidFill>
                  <a:schemeClr val="accent3">
                    <a:lumMod val="75000"/>
                  </a:schemeClr>
                </a:solidFill>
                <a:sym typeface="Symbol" panose="05050102010706020507" pitchFamily="18" charset="2"/>
              </a:rPr>
              <a:t>Konis</a:t>
            </a:r>
            <a:endParaRPr lang="en-US" altLang="en-US" b="1" dirty="0">
              <a:solidFill>
                <a:schemeClr val="accent3">
                  <a:lumMod val="75000"/>
                </a:schemeClr>
              </a:solidFill>
              <a:sym typeface="Symbol" panose="05050102010706020507" pitchFamily="18" charset="2"/>
            </a:endParaRPr>
          </a:p>
          <a:p>
            <a:pPr eaLnBrk="1" hangingPunct="1">
              <a:lnSpc>
                <a:spcPct val="150000"/>
              </a:lnSpc>
            </a:pPr>
            <a:r>
              <a:rPr lang="en-US" altLang="en-US" dirty="0">
                <a:sym typeface="Symbol" panose="05050102010706020507" pitchFamily="18" charset="2"/>
              </a:rPr>
              <a:t>    </a:t>
            </a:r>
            <a:r>
              <a:rPr lang="en-US" altLang="en-US" dirty="0" err="1">
                <a:sym typeface="Symbol" panose="05050102010706020507" pitchFamily="18" charset="2"/>
              </a:rPr>
              <a:t>Ayunan</a:t>
            </a:r>
            <a:r>
              <a:rPr lang="en-US" altLang="en-US" dirty="0">
                <a:sym typeface="Symbol" panose="05050102010706020507" pitchFamily="18" charset="2"/>
              </a:rPr>
              <a:t> </a:t>
            </a:r>
            <a:r>
              <a:rPr lang="en-US" altLang="en-US" dirty="0" err="1">
                <a:sym typeface="Symbol" panose="05050102010706020507" pitchFamily="18" charset="2"/>
              </a:rPr>
              <a:t>konis</a:t>
            </a:r>
            <a:r>
              <a:rPr lang="en-US" altLang="en-US" dirty="0">
                <a:sym typeface="Symbol" panose="05050102010706020507" pitchFamily="18" charset="2"/>
              </a:rPr>
              <a:t> </a:t>
            </a:r>
            <a:r>
              <a:rPr lang="en-US" altLang="en-US" dirty="0" err="1">
                <a:sym typeface="Symbol" panose="05050102010706020507" pitchFamily="18" charset="2"/>
              </a:rPr>
              <a:t>adalah</a:t>
            </a:r>
            <a:r>
              <a:rPr lang="en-US" altLang="en-US" dirty="0">
                <a:sym typeface="Symbol" panose="05050102010706020507" pitchFamily="18" charset="2"/>
              </a:rPr>
              <a:t> </a:t>
            </a:r>
            <a:r>
              <a:rPr lang="en-US" altLang="en-US" dirty="0" err="1">
                <a:sym typeface="Symbol" panose="05050102010706020507" pitchFamily="18" charset="2"/>
              </a:rPr>
              <a:t>putaran</a:t>
            </a:r>
            <a:r>
              <a:rPr lang="en-US" altLang="en-US" dirty="0">
                <a:sym typeface="Symbol" panose="05050102010706020507" pitchFamily="18" charset="2"/>
              </a:rPr>
              <a:t> </a:t>
            </a:r>
            <a:r>
              <a:rPr lang="en-US" altLang="en-US" dirty="0" err="1">
                <a:sym typeface="Symbol" panose="05050102010706020507" pitchFamily="18" charset="2"/>
              </a:rPr>
              <a:t>dari</a:t>
            </a:r>
            <a:r>
              <a:rPr lang="en-US" altLang="en-US" dirty="0">
                <a:sym typeface="Symbol" panose="05050102010706020507" pitchFamily="18" charset="2"/>
              </a:rPr>
              <a:t> </a:t>
            </a:r>
            <a:r>
              <a:rPr lang="en-US" altLang="en-US" dirty="0" err="1">
                <a:sym typeface="Symbol" panose="05050102010706020507" pitchFamily="18" charset="2"/>
              </a:rPr>
              <a:t>sebuah</a:t>
            </a:r>
            <a:r>
              <a:rPr lang="en-US" altLang="en-US" dirty="0">
                <a:sym typeface="Symbol" panose="05050102010706020507" pitchFamily="18" charset="2"/>
              </a:rPr>
              <a:t> </a:t>
            </a:r>
            <a:r>
              <a:rPr lang="en-US" altLang="en-US" dirty="0" err="1">
                <a:sym typeface="Symbol" panose="05050102010706020507" pitchFamily="18" charset="2"/>
              </a:rPr>
              <a:t>benda</a:t>
            </a:r>
            <a:r>
              <a:rPr lang="en-US" altLang="en-US" dirty="0">
                <a:sym typeface="Symbol" panose="05050102010706020507" pitchFamily="18" charset="2"/>
              </a:rPr>
              <a:t> yang </a:t>
            </a:r>
            <a:r>
              <a:rPr lang="en-US" altLang="en-US" dirty="0" err="1">
                <a:sym typeface="Symbol" panose="05050102010706020507" pitchFamily="18" charset="2"/>
              </a:rPr>
              <a:t>diikat</a:t>
            </a:r>
            <a:r>
              <a:rPr lang="en-US" altLang="en-US" dirty="0">
                <a:sym typeface="Symbol" panose="05050102010706020507" pitchFamily="18" charset="2"/>
              </a:rPr>
              <a:t> </a:t>
            </a:r>
            <a:r>
              <a:rPr lang="en-US" altLang="en-US" dirty="0" err="1">
                <a:sym typeface="Symbol" panose="05050102010706020507" pitchFamily="18" charset="2"/>
              </a:rPr>
              <a:t>dengan</a:t>
            </a:r>
            <a:r>
              <a:rPr lang="en-US" altLang="en-US" dirty="0">
                <a:sym typeface="Symbol" panose="05050102010706020507" pitchFamily="18" charset="2"/>
              </a:rPr>
              <a:t> </a:t>
            </a:r>
            <a:r>
              <a:rPr lang="en-US" altLang="en-US" dirty="0" err="1">
                <a:sym typeface="Symbol" panose="05050102010706020507" pitchFamily="18" charset="2"/>
              </a:rPr>
              <a:t>tali</a:t>
            </a:r>
            <a:r>
              <a:rPr lang="en-US" altLang="en-US" dirty="0">
                <a:sym typeface="Symbol" panose="05050102010706020507" pitchFamily="18" charset="2"/>
              </a:rPr>
              <a:t> </a:t>
            </a:r>
            <a:r>
              <a:rPr lang="id-ID" altLang="en-US" dirty="0">
                <a:sym typeface="Symbol" panose="05050102010706020507" pitchFamily="18" charset="2"/>
              </a:rPr>
              <a:t>      </a:t>
            </a:r>
          </a:p>
          <a:p>
            <a:pPr eaLnBrk="1" hangingPunct="1">
              <a:lnSpc>
                <a:spcPct val="150000"/>
              </a:lnSpc>
            </a:pPr>
            <a:r>
              <a:rPr lang="id-ID" altLang="en-US" dirty="0">
                <a:sym typeface="Symbol" panose="05050102010706020507" pitchFamily="18" charset="2"/>
              </a:rPr>
              <a:t>    </a:t>
            </a:r>
            <a:r>
              <a:rPr lang="en-US" altLang="en-US" dirty="0">
                <a:sym typeface="Symbol" panose="05050102010706020507" pitchFamily="18" charset="2"/>
              </a:rPr>
              <a:t>dan  </a:t>
            </a:r>
            <a:r>
              <a:rPr lang="en-US" altLang="en-US" dirty="0" err="1">
                <a:sym typeface="Symbol" panose="05050102010706020507" pitchFamily="18" charset="2"/>
              </a:rPr>
              <a:t>tali</a:t>
            </a:r>
            <a:r>
              <a:rPr lang="en-US" altLang="en-US" dirty="0">
                <a:sym typeface="Symbol" panose="05050102010706020507" pitchFamily="18" charset="2"/>
              </a:rPr>
              <a:t> </a:t>
            </a:r>
            <a:r>
              <a:rPr lang="en-US" altLang="en-US" dirty="0" err="1">
                <a:sym typeface="Symbol" panose="05050102010706020507" pitchFamily="18" charset="2"/>
              </a:rPr>
              <a:t>membentuk</a:t>
            </a:r>
            <a:r>
              <a:rPr lang="en-US" altLang="en-US" dirty="0">
                <a:sym typeface="Symbol" panose="05050102010706020507" pitchFamily="18" charset="2"/>
              </a:rPr>
              <a:t> </a:t>
            </a:r>
            <a:r>
              <a:rPr lang="en-US" altLang="en-US" dirty="0" err="1">
                <a:sym typeface="Symbol" panose="05050102010706020507" pitchFamily="18" charset="2"/>
              </a:rPr>
              <a:t>kerucut</a:t>
            </a:r>
            <a:r>
              <a:rPr lang="en-US" altLang="en-US" dirty="0">
                <a:sym typeface="Symbol" panose="05050102010706020507" pitchFamily="18" charset="2"/>
              </a:rPr>
              <a:t>, </a:t>
            </a:r>
            <a:r>
              <a:rPr lang="en-US" altLang="en-US" dirty="0" err="1">
                <a:sym typeface="Symbol" panose="05050102010706020507" pitchFamily="18" charset="2"/>
              </a:rPr>
              <a:t>seperti</a:t>
            </a:r>
            <a:r>
              <a:rPr lang="en-US" altLang="en-US" dirty="0">
                <a:sym typeface="Symbol" panose="05050102010706020507" pitchFamily="18" charset="2"/>
              </a:rPr>
              <a:t> </a:t>
            </a:r>
            <a:r>
              <a:rPr lang="en-US" altLang="en-US" dirty="0" err="1">
                <a:sym typeface="Symbol" panose="05050102010706020507" pitchFamily="18" charset="2"/>
              </a:rPr>
              <a:t>gambar</a:t>
            </a:r>
            <a:r>
              <a:rPr lang="en-US" altLang="en-US" dirty="0">
                <a:sym typeface="Symbol" panose="05050102010706020507" pitchFamily="18" charset="2"/>
              </a:rPr>
              <a:t> </a:t>
            </a:r>
            <a:r>
              <a:rPr lang="en-US" altLang="en-US" dirty="0" err="1">
                <a:sym typeface="Symbol" panose="05050102010706020507" pitchFamily="18" charset="2"/>
              </a:rPr>
              <a:t>berikut</a:t>
            </a:r>
            <a:r>
              <a:rPr lang="en-US" altLang="en-US" dirty="0">
                <a:sym typeface="Symbol" panose="05050102010706020507" pitchFamily="18" charset="2"/>
              </a:rPr>
              <a:t> :</a:t>
            </a:r>
          </a:p>
          <a:p>
            <a:pPr eaLnBrk="1" hangingPunct="1">
              <a:lnSpc>
                <a:spcPct val="150000"/>
              </a:lnSpc>
            </a:pPr>
            <a:endParaRPr lang="en-US" altLang="en-US" dirty="0">
              <a:sym typeface="Symbol" panose="05050102010706020507" pitchFamily="18" charset="2"/>
            </a:endParaRPr>
          </a:p>
          <a:p>
            <a:pPr eaLnBrk="1" hangingPunct="1">
              <a:lnSpc>
                <a:spcPct val="150000"/>
              </a:lnSpc>
            </a:pPr>
            <a:endParaRPr lang="en-US" altLang="en-US" dirty="0">
              <a:sym typeface="Symbol" panose="05050102010706020507" pitchFamily="18" charset="2"/>
            </a:endParaRPr>
          </a:p>
          <a:p>
            <a:pPr eaLnBrk="1" hangingPunct="1">
              <a:lnSpc>
                <a:spcPct val="150000"/>
              </a:lnSpc>
            </a:pPr>
            <a:endParaRPr lang="en-US" altLang="en-US" dirty="0">
              <a:sym typeface="Symbol" panose="05050102010706020507" pitchFamily="18" charset="2"/>
            </a:endParaRPr>
          </a:p>
          <a:p>
            <a:pPr eaLnBrk="1" hangingPunct="1">
              <a:lnSpc>
                <a:spcPct val="150000"/>
              </a:lnSpc>
            </a:pPr>
            <a:endParaRPr lang="en-US" altLang="en-US" dirty="0">
              <a:sym typeface="Symbol" panose="05050102010706020507" pitchFamily="18" charset="2"/>
            </a:endParaRPr>
          </a:p>
          <a:p>
            <a:pPr eaLnBrk="1" hangingPunct="1">
              <a:lnSpc>
                <a:spcPct val="150000"/>
              </a:lnSpc>
            </a:pPr>
            <a:endParaRPr lang="en-US" altLang="en-US" dirty="0">
              <a:sym typeface="Symbol" panose="05050102010706020507" pitchFamily="18" charset="2"/>
            </a:endParaRPr>
          </a:p>
          <a:p>
            <a:pPr eaLnBrk="1" hangingPunct="1">
              <a:lnSpc>
                <a:spcPct val="150000"/>
              </a:lnSpc>
            </a:pPr>
            <a:endParaRPr lang="en-US" altLang="en-US" dirty="0">
              <a:sym typeface="Symbol" panose="05050102010706020507" pitchFamily="18" charset="2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34A5E229-374D-4C96-9841-C961D8F3E568}"/>
              </a:ext>
            </a:extLst>
          </p:cNvPr>
          <p:cNvGrpSpPr>
            <a:grpSpLocks/>
          </p:cNvGrpSpPr>
          <p:nvPr/>
        </p:nvGrpSpPr>
        <p:grpSpPr bwMode="auto">
          <a:xfrm>
            <a:off x="300037" y="3200400"/>
            <a:ext cx="5038725" cy="2274888"/>
            <a:chOff x="2133600" y="838200"/>
            <a:chExt cx="5941586" cy="3529136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3051A41A-3D48-405E-BD1E-2F2527853737}"/>
                </a:ext>
              </a:extLst>
            </p:cNvPr>
            <p:cNvSpPr/>
            <p:nvPr/>
          </p:nvSpPr>
          <p:spPr>
            <a:xfrm>
              <a:off x="2133600" y="914546"/>
              <a:ext cx="3047543" cy="152691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056894B0-C0D4-4F67-B85B-100D38A495A6}"/>
                </a:ext>
              </a:extLst>
            </p:cNvPr>
            <p:cNvSpPr/>
            <p:nvPr/>
          </p:nvSpPr>
          <p:spPr>
            <a:xfrm>
              <a:off x="2515479" y="2438994"/>
              <a:ext cx="2285658" cy="1827368"/>
            </a:xfrm>
            <a:prstGeom prst="ellipse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FC5868FE-AB72-4936-98BD-C935E3CA1C5E}"/>
                </a:ext>
              </a:extLst>
            </p:cNvPr>
            <p:cNvCxnSpPr/>
            <p:nvPr/>
          </p:nvCxnSpPr>
          <p:spPr>
            <a:xfrm rot="5400000">
              <a:off x="2515587" y="2209022"/>
              <a:ext cx="2285441" cy="1873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96EC72D1-82E0-408B-86CC-3D1C82CE5CC7}"/>
                </a:ext>
              </a:extLst>
            </p:cNvPr>
            <p:cNvCxnSpPr>
              <a:endCxn id="11" idx="2"/>
            </p:cNvCxnSpPr>
            <p:nvPr/>
          </p:nvCxnSpPr>
          <p:spPr>
            <a:xfrm rot="10800000">
              <a:off x="2515479" y="3352679"/>
              <a:ext cx="1141893" cy="2462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466E7ECA-FACB-44FC-879B-DE6AF3D687A5}"/>
                </a:ext>
              </a:extLst>
            </p:cNvPr>
            <p:cNvCxnSpPr>
              <a:endCxn id="11" idx="2"/>
            </p:cNvCxnSpPr>
            <p:nvPr/>
          </p:nvCxnSpPr>
          <p:spPr>
            <a:xfrm rot="5400000">
              <a:off x="1981878" y="1677183"/>
              <a:ext cx="2209097" cy="1141893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2B71874E-D651-4F3A-A5DB-07CB411DBB3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95600" y="3429000"/>
              <a:ext cx="2286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90204" pitchFamily="34" charset="0"/>
                  <a:cs typeface="Arial" panose="020B060402020209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90204" pitchFamily="34" charset="0"/>
                  <a:cs typeface="Arial" panose="020B060402020209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90204" pitchFamily="34" charset="0"/>
                  <a:cs typeface="Arial" panose="020B060402020209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90204" pitchFamily="34" charset="0"/>
                  <a:cs typeface="Arial" panose="020B060402020209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90204" pitchFamily="34" charset="0"/>
                  <a:cs typeface="Arial" panose="020B060402020209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90204" pitchFamily="34" charset="0"/>
                  <a:cs typeface="Arial" panose="020B060402020209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90204" pitchFamily="34" charset="0"/>
                  <a:cs typeface="Arial" panose="020B060402020209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90204" pitchFamily="34" charset="0"/>
                  <a:cs typeface="Arial" panose="020B060402020209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90204" pitchFamily="34" charset="0"/>
                  <a:cs typeface="Arial" panose="020B0604020202090204" pitchFamily="34" charset="0"/>
                </a:defRPr>
              </a:lvl9pPr>
            </a:lstStyle>
            <a:p>
              <a:pPr eaLnBrk="1" hangingPunct="1"/>
              <a:r>
                <a:rPr lang="en-US" altLang="en-US"/>
                <a:t>r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272660AE-78C1-48A7-89E8-F8C823391FC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62534" y="1902373"/>
              <a:ext cx="23916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90204" pitchFamily="34" charset="0"/>
                  <a:cs typeface="Arial" panose="020B060402020209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90204" pitchFamily="34" charset="0"/>
                  <a:cs typeface="Arial" panose="020B060402020209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90204" pitchFamily="34" charset="0"/>
                  <a:cs typeface="Arial" panose="020B060402020209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90204" pitchFamily="34" charset="0"/>
                  <a:cs typeface="Arial" panose="020B060402020209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90204" pitchFamily="34" charset="0"/>
                  <a:cs typeface="Arial" panose="020B060402020209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90204" pitchFamily="34" charset="0"/>
                  <a:cs typeface="Arial" panose="020B060402020209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90204" pitchFamily="34" charset="0"/>
                  <a:cs typeface="Arial" panose="020B060402020209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90204" pitchFamily="34" charset="0"/>
                  <a:cs typeface="Arial" panose="020B060402020209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90204" pitchFamily="34" charset="0"/>
                  <a:cs typeface="Arial" panose="020B0604020202090204" pitchFamily="34" charset="0"/>
                </a:defRPr>
              </a:lvl9pPr>
            </a:lstStyle>
            <a:p>
              <a:pPr eaLnBrk="1" hangingPunct="1"/>
              <a:r>
                <a:rPr lang="en-US" altLang="en-US"/>
                <a:t>l</a:t>
              </a:r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74338CDD-EE0C-4461-AD64-67DACF363294}"/>
                </a:ext>
              </a:extLst>
            </p:cNvPr>
            <p:cNvSpPr/>
            <p:nvPr/>
          </p:nvSpPr>
          <p:spPr>
            <a:xfrm>
              <a:off x="3428993" y="1616432"/>
              <a:ext cx="232122" cy="105899"/>
            </a:xfrm>
            <a:custGeom>
              <a:avLst/>
              <a:gdLst>
                <a:gd name="connsiteX0" fmla="*/ 0 w 231321"/>
                <a:gd name="connsiteY0" fmla="*/ 0 h 106135"/>
                <a:gd name="connsiteX1" fmla="*/ 97971 w 231321"/>
                <a:gd name="connsiteY1" fmla="*/ 97971 h 106135"/>
                <a:gd name="connsiteX2" fmla="*/ 212271 w 231321"/>
                <a:gd name="connsiteY2" fmla="*/ 48985 h 106135"/>
                <a:gd name="connsiteX3" fmla="*/ 212271 w 231321"/>
                <a:gd name="connsiteY3" fmla="*/ 32657 h 1061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1321" h="106135">
                  <a:moveTo>
                    <a:pt x="0" y="0"/>
                  </a:moveTo>
                  <a:cubicBezTo>
                    <a:pt x="31296" y="44903"/>
                    <a:pt x="62593" y="89807"/>
                    <a:pt x="97971" y="97971"/>
                  </a:cubicBezTo>
                  <a:cubicBezTo>
                    <a:pt x="133349" y="106135"/>
                    <a:pt x="193221" y="59871"/>
                    <a:pt x="212271" y="48985"/>
                  </a:cubicBezTo>
                  <a:cubicBezTo>
                    <a:pt x="231321" y="38099"/>
                    <a:pt x="221796" y="35378"/>
                    <a:pt x="212271" y="32657"/>
                  </a:cubicBezTo>
                </a:path>
              </a:pathLst>
            </a:cu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AB1C7213-099C-4E03-BF3A-DE293C7F98AA}"/>
                </a:ext>
              </a:extLst>
            </p:cNvPr>
            <p:cNvCxnSpPr/>
            <p:nvPr/>
          </p:nvCxnSpPr>
          <p:spPr>
            <a:xfrm rot="5400000">
              <a:off x="5180871" y="2515340"/>
              <a:ext cx="3201588" cy="0"/>
            </a:xfrm>
            <a:prstGeom prst="line">
              <a:avLst/>
            </a:prstGeom>
            <a:ln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683E6AE1-16C3-40FD-B25F-3E3DF90112D7}"/>
                </a:ext>
              </a:extLst>
            </p:cNvPr>
            <p:cNvCxnSpPr/>
            <p:nvPr/>
          </p:nvCxnSpPr>
          <p:spPr>
            <a:xfrm>
              <a:off x="5563022" y="2362649"/>
              <a:ext cx="2141517" cy="12313"/>
            </a:xfrm>
            <a:prstGeom prst="line">
              <a:avLst/>
            </a:prstGeom>
            <a:ln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B517B26D-7831-4891-8141-4D14EFEE6980}"/>
                </a:ext>
              </a:extLst>
            </p:cNvPr>
            <p:cNvCxnSpPr/>
            <p:nvPr/>
          </p:nvCxnSpPr>
          <p:spPr>
            <a:xfrm>
              <a:off x="5817608" y="956412"/>
              <a:ext cx="900411" cy="2464"/>
            </a:xfrm>
            <a:prstGeom prst="line">
              <a:avLst/>
            </a:prstGeom>
            <a:ln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BA7EB80D-3D04-41CE-A4FF-29E5BC400F26}"/>
                </a:ext>
              </a:extLst>
            </p:cNvPr>
            <p:cNvCxnSpPr/>
            <p:nvPr/>
          </p:nvCxnSpPr>
          <p:spPr>
            <a:xfrm rot="5400000">
              <a:off x="5094493" y="1679528"/>
              <a:ext cx="1448103" cy="1873"/>
            </a:xfrm>
            <a:prstGeom prst="line">
              <a:avLst/>
            </a:prstGeom>
            <a:ln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F235D58A-8724-4697-8249-767849FBA7B5}"/>
                </a:ext>
              </a:extLst>
            </p:cNvPr>
            <p:cNvCxnSpPr/>
            <p:nvPr/>
          </p:nvCxnSpPr>
          <p:spPr>
            <a:xfrm rot="16200000" flipV="1">
              <a:off x="5558346" y="1215675"/>
              <a:ext cx="1482582" cy="964058"/>
            </a:xfrm>
            <a:prstGeom prst="line">
              <a:avLst/>
            </a:prstGeom>
            <a:ln>
              <a:solidFill>
                <a:srgbClr val="C0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F4083BCE-37F4-4A8B-ACCB-C0A9DA392647}"/>
                </a:ext>
              </a:extLst>
            </p:cNvPr>
            <p:cNvCxnSpPr/>
            <p:nvPr/>
          </p:nvCxnSpPr>
          <p:spPr>
            <a:xfrm rot="5400000" flipH="1" flipV="1">
              <a:off x="6019440" y="1600425"/>
              <a:ext cx="1524449" cy="0"/>
            </a:xfrm>
            <a:prstGeom prst="line">
              <a:avLst/>
            </a:prstGeom>
            <a:ln>
              <a:solidFill>
                <a:srgbClr val="C0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Freeform 24">
              <a:extLst>
                <a:ext uri="{FF2B5EF4-FFF2-40B4-BE49-F238E27FC236}">
                  <a16:creationId xmlns:a16="http://schemas.microsoft.com/office/drawing/2014/main" id="{AF33938C-3750-4BD9-A379-F270631B6218}"/>
                </a:ext>
              </a:extLst>
            </p:cNvPr>
            <p:cNvSpPr/>
            <p:nvPr/>
          </p:nvSpPr>
          <p:spPr>
            <a:xfrm flipV="1">
              <a:off x="6446585" y="1902112"/>
              <a:ext cx="359415" cy="71421"/>
            </a:xfrm>
            <a:custGeom>
              <a:avLst/>
              <a:gdLst>
                <a:gd name="connsiteX0" fmla="*/ 0 w 253093"/>
                <a:gd name="connsiteY0" fmla="*/ 54429 h 220435"/>
                <a:gd name="connsiteX1" fmla="*/ 97971 w 253093"/>
                <a:gd name="connsiteY1" fmla="*/ 21771 h 220435"/>
                <a:gd name="connsiteX2" fmla="*/ 228600 w 253093"/>
                <a:gd name="connsiteY2" fmla="*/ 185057 h 220435"/>
                <a:gd name="connsiteX3" fmla="*/ 244928 w 253093"/>
                <a:gd name="connsiteY3" fmla="*/ 217714 h 220435"/>
                <a:gd name="connsiteX4" fmla="*/ 244928 w 253093"/>
                <a:gd name="connsiteY4" fmla="*/ 201386 h 2204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3093" h="220435">
                  <a:moveTo>
                    <a:pt x="0" y="54429"/>
                  </a:moveTo>
                  <a:cubicBezTo>
                    <a:pt x="29935" y="27214"/>
                    <a:pt x="59871" y="0"/>
                    <a:pt x="97971" y="21771"/>
                  </a:cubicBezTo>
                  <a:cubicBezTo>
                    <a:pt x="136071" y="43542"/>
                    <a:pt x="204107" y="152400"/>
                    <a:pt x="228600" y="185057"/>
                  </a:cubicBezTo>
                  <a:cubicBezTo>
                    <a:pt x="253093" y="217714"/>
                    <a:pt x="242207" y="214993"/>
                    <a:pt x="244928" y="217714"/>
                  </a:cubicBezTo>
                  <a:cubicBezTo>
                    <a:pt x="247649" y="220435"/>
                    <a:pt x="246288" y="210910"/>
                    <a:pt x="244928" y="201386"/>
                  </a:cubicBezTo>
                </a:path>
              </a:pathLst>
            </a:cu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5" name="TextBox 25">
              <a:extLst>
                <a:ext uri="{FF2B5EF4-FFF2-40B4-BE49-F238E27FC236}">
                  <a16:creationId xmlns:a16="http://schemas.microsoft.com/office/drawing/2014/main" id="{BD55788B-3791-4E47-8B95-0B4466AAF6D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895532" y="838200"/>
              <a:ext cx="1179654" cy="5731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90204" pitchFamily="34" charset="0"/>
                  <a:cs typeface="Arial" panose="020B060402020209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90204" pitchFamily="34" charset="0"/>
                  <a:cs typeface="Arial" panose="020B060402020209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90204" pitchFamily="34" charset="0"/>
                  <a:cs typeface="Arial" panose="020B060402020209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90204" pitchFamily="34" charset="0"/>
                  <a:cs typeface="Arial" panose="020B060402020209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90204" pitchFamily="34" charset="0"/>
                  <a:cs typeface="Arial" panose="020B060402020209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90204" pitchFamily="34" charset="0"/>
                  <a:cs typeface="Arial" panose="020B060402020209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90204" pitchFamily="34" charset="0"/>
                  <a:cs typeface="Arial" panose="020B060402020209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90204" pitchFamily="34" charset="0"/>
                  <a:cs typeface="Arial" panose="020B060402020209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90204" pitchFamily="34" charset="0"/>
                  <a:cs typeface="Arial" panose="020B0604020202090204" pitchFamily="34" charset="0"/>
                </a:defRPr>
              </a:lvl9pPr>
            </a:lstStyle>
            <a:p>
              <a:pPr eaLnBrk="1" hangingPunct="1"/>
              <a:r>
                <a:rPr lang="en-US" altLang="en-US"/>
                <a:t>T.cos </a:t>
              </a:r>
              <a:r>
                <a:rPr lang="en-US" altLang="en-US">
                  <a:sym typeface="Symbol" panose="05050102010706020507" pitchFamily="18" charset="2"/>
                </a:rPr>
                <a:t></a:t>
              </a:r>
              <a:r>
                <a:rPr lang="en-US" altLang="en-US"/>
                <a:t> </a:t>
              </a:r>
            </a:p>
          </p:txBody>
        </p:sp>
        <p:sp>
          <p:nvSpPr>
            <p:cNvPr id="26" name="TextBox 26">
              <a:extLst>
                <a:ext uri="{FF2B5EF4-FFF2-40B4-BE49-F238E27FC236}">
                  <a16:creationId xmlns:a16="http://schemas.microsoft.com/office/drawing/2014/main" id="{07787B14-B2E7-48B9-8BF4-8AF8E509C9D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81600" y="2514600"/>
              <a:ext cx="1012469" cy="381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90204" pitchFamily="34" charset="0"/>
                  <a:cs typeface="Arial" panose="020B060402020209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90204" pitchFamily="34" charset="0"/>
                  <a:cs typeface="Arial" panose="020B060402020209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90204" pitchFamily="34" charset="0"/>
                  <a:cs typeface="Arial" panose="020B060402020209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90204" pitchFamily="34" charset="0"/>
                  <a:cs typeface="Arial" panose="020B060402020209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90204" pitchFamily="34" charset="0"/>
                  <a:cs typeface="Arial" panose="020B060402020209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90204" pitchFamily="34" charset="0"/>
                  <a:cs typeface="Arial" panose="020B060402020209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90204" pitchFamily="34" charset="0"/>
                  <a:cs typeface="Arial" panose="020B060402020209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90204" pitchFamily="34" charset="0"/>
                  <a:cs typeface="Arial" panose="020B060402020209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90204" pitchFamily="34" charset="0"/>
                  <a:cs typeface="Arial" panose="020B0604020202090204" pitchFamily="34" charset="0"/>
                </a:defRPr>
              </a:lvl9pPr>
            </a:lstStyle>
            <a:p>
              <a:pPr eaLnBrk="1" hangingPunct="1"/>
              <a:r>
                <a:rPr lang="en-US" altLang="en-US"/>
                <a:t>T.sin </a:t>
              </a:r>
              <a:r>
                <a:rPr lang="en-US" altLang="en-US">
                  <a:sym typeface="Symbol" panose="05050102010706020507" pitchFamily="18" charset="2"/>
                </a:rPr>
                <a:t></a:t>
              </a:r>
              <a:r>
                <a:rPr lang="en-US" altLang="en-US"/>
                <a:t> </a:t>
              </a:r>
            </a:p>
          </p:txBody>
        </p:sp>
        <p:sp>
          <p:nvSpPr>
            <p:cNvPr id="27" name="TextBox 27">
              <a:extLst>
                <a:ext uri="{FF2B5EF4-FFF2-40B4-BE49-F238E27FC236}">
                  <a16:creationId xmlns:a16="http://schemas.microsoft.com/office/drawing/2014/main" id="{D3F639DD-3DC9-47F7-920D-411281E211F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805684" y="3794235"/>
              <a:ext cx="680113" cy="5731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90204" pitchFamily="34" charset="0"/>
                  <a:cs typeface="Arial" panose="020B060402020209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90204" pitchFamily="34" charset="0"/>
                  <a:cs typeface="Arial" panose="020B060402020209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90204" pitchFamily="34" charset="0"/>
                  <a:cs typeface="Arial" panose="020B060402020209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90204" pitchFamily="34" charset="0"/>
                  <a:cs typeface="Arial" panose="020B060402020209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90204" pitchFamily="34" charset="0"/>
                  <a:cs typeface="Arial" panose="020B060402020209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90204" pitchFamily="34" charset="0"/>
                  <a:cs typeface="Arial" panose="020B060402020209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90204" pitchFamily="34" charset="0"/>
                  <a:cs typeface="Arial" panose="020B060402020209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90204" pitchFamily="34" charset="0"/>
                  <a:cs typeface="Arial" panose="020B060402020209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90204" pitchFamily="34" charset="0"/>
                  <a:cs typeface="Arial" panose="020B0604020202090204" pitchFamily="34" charset="0"/>
                </a:defRPr>
              </a:lvl9pPr>
            </a:lstStyle>
            <a:p>
              <a:pPr eaLnBrk="1" hangingPunct="1"/>
              <a:r>
                <a:rPr lang="en-US" altLang="en-US"/>
                <a:t>m.g</a:t>
              </a:r>
            </a:p>
          </p:txBody>
        </p:sp>
        <p:sp>
          <p:nvSpPr>
            <p:cNvPr id="28" name="Rectangle 28">
              <a:extLst>
                <a:ext uri="{FF2B5EF4-FFF2-40B4-BE49-F238E27FC236}">
                  <a16:creationId xmlns:a16="http://schemas.microsoft.com/office/drawing/2014/main" id="{CEC112CD-89F7-4852-80DA-4E04E23BAB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56445" y="1311166"/>
              <a:ext cx="30489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90204" pitchFamily="34" charset="0"/>
                  <a:cs typeface="Arial" panose="020B060402020209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90204" pitchFamily="34" charset="0"/>
                  <a:cs typeface="Arial" panose="020B060402020209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90204" pitchFamily="34" charset="0"/>
                  <a:cs typeface="Arial" panose="020B060402020209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90204" pitchFamily="34" charset="0"/>
                  <a:cs typeface="Arial" panose="020B060402020209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90204" pitchFamily="34" charset="0"/>
                  <a:cs typeface="Arial" panose="020B060402020209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90204" pitchFamily="34" charset="0"/>
                  <a:cs typeface="Arial" panose="020B060402020209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90204" pitchFamily="34" charset="0"/>
                  <a:cs typeface="Arial" panose="020B060402020209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90204" pitchFamily="34" charset="0"/>
                  <a:cs typeface="Arial" panose="020B060402020209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90204" pitchFamily="34" charset="0"/>
                  <a:cs typeface="Arial" panose="020B0604020202090204" pitchFamily="34" charset="0"/>
                </a:defRPr>
              </a:lvl9pPr>
            </a:lstStyle>
            <a:p>
              <a:pPr eaLnBrk="1" hangingPunct="1"/>
              <a:r>
                <a:rPr lang="en-US" altLang="en-US">
                  <a:sym typeface="Symbol" panose="05050102010706020507" pitchFamily="18" charset="2"/>
                </a:rPr>
                <a:t></a:t>
              </a:r>
              <a:endParaRPr lang="en-US" altLang="en-US">
                <a:latin typeface="Gill Sans MT" panose="020B0502020104020203" pitchFamily="34" charset="0"/>
              </a:endParaRPr>
            </a:p>
          </p:txBody>
        </p:sp>
        <p:sp>
          <p:nvSpPr>
            <p:cNvPr id="29" name="Rectangle 29">
              <a:extLst>
                <a:ext uri="{FF2B5EF4-FFF2-40B4-BE49-F238E27FC236}">
                  <a16:creationId xmlns:a16="http://schemas.microsoft.com/office/drawing/2014/main" id="{6A91F308-7B05-4782-A4F1-C867B3EB29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52800" y="1828800"/>
              <a:ext cx="30489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90204" pitchFamily="34" charset="0"/>
                  <a:cs typeface="Arial" panose="020B060402020209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90204" pitchFamily="34" charset="0"/>
                  <a:cs typeface="Arial" panose="020B060402020209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90204" pitchFamily="34" charset="0"/>
                  <a:cs typeface="Arial" panose="020B060402020209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90204" pitchFamily="34" charset="0"/>
                  <a:cs typeface="Arial" panose="020B060402020209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90204" pitchFamily="34" charset="0"/>
                  <a:cs typeface="Arial" panose="020B060402020209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90204" pitchFamily="34" charset="0"/>
                  <a:cs typeface="Arial" panose="020B060402020209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90204" pitchFamily="34" charset="0"/>
                  <a:cs typeface="Arial" panose="020B060402020209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90204" pitchFamily="34" charset="0"/>
                  <a:cs typeface="Arial" panose="020B060402020209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90204" pitchFamily="34" charset="0"/>
                  <a:cs typeface="Arial" panose="020B0604020202090204" pitchFamily="34" charset="0"/>
                </a:defRPr>
              </a:lvl9pPr>
            </a:lstStyle>
            <a:p>
              <a:pPr eaLnBrk="1" hangingPunct="1"/>
              <a:r>
                <a:rPr lang="en-US" altLang="en-US">
                  <a:sym typeface="Symbol" panose="05050102010706020507" pitchFamily="18" charset="2"/>
                </a:rPr>
                <a:t></a:t>
              </a:r>
              <a:endParaRPr lang="en-US" altLang="en-US">
                <a:latin typeface="Gill Sans MT" panose="020B0502020104020203" pitchFamily="34" charset="0"/>
              </a:endParaRPr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37B74471-6231-4F1C-9804-0810864E5C63}"/>
                </a:ext>
              </a:extLst>
            </p:cNvPr>
            <p:cNvSpPr/>
            <p:nvPr/>
          </p:nvSpPr>
          <p:spPr>
            <a:xfrm>
              <a:off x="2438729" y="3276332"/>
              <a:ext cx="151628" cy="15269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pic>
        <p:nvPicPr>
          <p:cNvPr id="31" name="Picture 5">
            <a:extLst>
              <a:ext uri="{FF2B5EF4-FFF2-40B4-BE49-F238E27FC236}">
                <a16:creationId xmlns:a16="http://schemas.microsoft.com/office/drawing/2014/main" id="{DA571557-73B7-41D6-A996-EB25B2C22A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6987" y="3074522"/>
            <a:ext cx="1752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" name="Picture 6">
            <a:extLst>
              <a:ext uri="{FF2B5EF4-FFF2-40B4-BE49-F238E27FC236}">
                <a16:creationId xmlns:a16="http://schemas.microsoft.com/office/drawing/2014/main" id="{DFA5895D-810F-4057-BE52-C0A5029574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3800" y="4138822"/>
            <a:ext cx="23622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4273245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Sekilas Tentang Universitas Persada Indonesia Y.A.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82" y="0"/>
            <a:ext cx="9144000" cy="6858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2" name="Rectangle 1"/>
          <p:cNvSpPr/>
          <p:nvPr/>
        </p:nvSpPr>
        <p:spPr>
          <a:xfrm>
            <a:off x="0" y="6096000"/>
            <a:ext cx="9164782" cy="762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ndalus" pitchFamily="18" charset="-78"/>
                <a:cs typeface="Andalus" pitchFamily="18" charset="-78"/>
              </a:rPr>
              <a:t>                                                                                                                                   </a:t>
            </a:r>
            <a:endParaRPr lang="en-US" sz="2400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6000"/>
            <a:ext cx="1094084" cy="76200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</p:pic>
      <p:sp>
        <p:nvSpPr>
          <p:cNvPr id="4" name="Rectangle 3"/>
          <p:cNvSpPr/>
          <p:nvPr/>
        </p:nvSpPr>
        <p:spPr>
          <a:xfrm>
            <a:off x="1219200" y="6135469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/>
              <a:t>FAKULTAS TEKNIK</a:t>
            </a:r>
          </a:p>
          <a:p>
            <a:r>
              <a:rPr lang="en-US" b="1" dirty="0"/>
              <a:t>UPI - YAI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19832B6-86BB-4973-B54A-A9EEF356AAB3}"/>
              </a:ext>
            </a:extLst>
          </p:cNvPr>
          <p:cNvSpPr/>
          <p:nvPr/>
        </p:nvSpPr>
        <p:spPr>
          <a:xfrm>
            <a:off x="0" y="0"/>
            <a:ext cx="9164782" cy="609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7">
            <a:extLst>
              <a:ext uri="{FF2B5EF4-FFF2-40B4-BE49-F238E27FC236}">
                <a16:creationId xmlns:a16="http://schemas.microsoft.com/office/drawing/2014/main" id="{C2D21F3A-3DED-435C-9CCB-DFA9CE44EE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3517"/>
            <a:ext cx="8077200" cy="543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9pPr>
          </a:lstStyle>
          <a:p>
            <a:pPr eaLnBrk="1" hangingPunct="1"/>
            <a:r>
              <a:rPr lang="id-ID" altLang="en-US" sz="2000" b="1" dirty="0">
                <a:solidFill>
                  <a:srgbClr val="00B0F0"/>
                </a:solidFill>
                <a:latin typeface="Arial Narrow" panose="020B0606020202030204" pitchFamily="34" charset="0"/>
              </a:rPr>
              <a:t>4.3   </a:t>
            </a:r>
            <a:r>
              <a:rPr lang="en-US" altLang="en-US" sz="2000" b="1" dirty="0" err="1">
                <a:solidFill>
                  <a:srgbClr val="00B0F0"/>
                </a:solidFill>
                <a:latin typeface="Arial Narrow" panose="020B0606020202030204" pitchFamily="34" charset="0"/>
              </a:rPr>
              <a:t>Gerak</a:t>
            </a:r>
            <a:r>
              <a:rPr lang="en-US" altLang="en-US" sz="2000" b="1" dirty="0">
                <a:solidFill>
                  <a:srgbClr val="00B0F0"/>
                </a:solidFill>
                <a:latin typeface="Arial Narrow" panose="020B0606020202030204" pitchFamily="34" charset="0"/>
              </a:rPr>
              <a:t>  </a:t>
            </a:r>
            <a:r>
              <a:rPr lang="en-US" altLang="en-US" sz="2000" b="1" dirty="0" err="1">
                <a:solidFill>
                  <a:srgbClr val="00B0F0"/>
                </a:solidFill>
                <a:latin typeface="Arial Narrow" panose="020B0606020202030204" pitchFamily="34" charset="0"/>
              </a:rPr>
              <a:t>Relatif</a:t>
            </a:r>
            <a:r>
              <a:rPr lang="en-US" altLang="en-US" sz="2000" b="1" dirty="0">
                <a:solidFill>
                  <a:srgbClr val="00B0F0"/>
                </a:solidFill>
                <a:latin typeface="Arial Narrow" panose="020B0606020202030204" pitchFamily="34" charset="0"/>
              </a:rPr>
              <a:t>         </a:t>
            </a:r>
          </a:p>
          <a:p>
            <a:pPr algn="just" eaLnBrk="1" hangingPunct="1">
              <a:lnSpc>
                <a:spcPct val="150000"/>
              </a:lnSpc>
            </a:pPr>
            <a:r>
              <a:rPr lang="en-US" altLang="en-US" sz="2000" dirty="0"/>
              <a:t>      </a:t>
            </a:r>
            <a:r>
              <a:rPr lang="en-US" altLang="en-US" dirty="0" err="1"/>
              <a:t>Gerak</a:t>
            </a:r>
            <a:r>
              <a:rPr lang="en-US" altLang="en-US" dirty="0"/>
              <a:t> </a:t>
            </a:r>
            <a:r>
              <a:rPr lang="en-US" altLang="en-US" dirty="0" err="1"/>
              <a:t>Relatif</a:t>
            </a:r>
            <a:r>
              <a:rPr lang="en-US" altLang="en-US" dirty="0"/>
              <a:t>  </a:t>
            </a:r>
            <a:r>
              <a:rPr lang="en-US" altLang="en-US" dirty="0" err="1"/>
              <a:t>merupakan</a:t>
            </a:r>
            <a:r>
              <a:rPr lang="en-US" altLang="en-US" dirty="0"/>
              <a:t> </a:t>
            </a:r>
            <a:r>
              <a:rPr lang="en-US" altLang="en-US" dirty="0" err="1"/>
              <a:t>perpaduan</a:t>
            </a:r>
            <a:r>
              <a:rPr lang="en-US" altLang="en-US" dirty="0"/>
              <a:t> 2 </a:t>
            </a:r>
            <a:r>
              <a:rPr lang="en-US" altLang="en-US" dirty="0" err="1"/>
              <a:t>buah</a:t>
            </a:r>
            <a:r>
              <a:rPr lang="en-US" altLang="en-US" dirty="0"/>
              <a:t> </a:t>
            </a:r>
            <a:r>
              <a:rPr lang="en-US" altLang="en-US" dirty="0" err="1"/>
              <a:t>gerak</a:t>
            </a:r>
            <a:r>
              <a:rPr lang="en-US" altLang="en-US" dirty="0"/>
              <a:t> </a:t>
            </a:r>
            <a:r>
              <a:rPr lang="en-US" altLang="en-US" dirty="0" err="1"/>
              <a:t>lurus</a:t>
            </a:r>
            <a:r>
              <a:rPr lang="en-US" altLang="en-US" dirty="0"/>
              <a:t> </a:t>
            </a:r>
            <a:r>
              <a:rPr lang="en-US" altLang="en-US" dirty="0" err="1"/>
              <a:t>beraturan</a:t>
            </a:r>
            <a:endParaRPr lang="en-US" altLang="en-US" dirty="0"/>
          </a:p>
          <a:p>
            <a:pPr eaLnBrk="1" hangingPunct="1">
              <a:lnSpc>
                <a:spcPct val="150000"/>
              </a:lnSpc>
            </a:pPr>
            <a:r>
              <a:rPr lang="en-US" altLang="en-US" dirty="0"/>
              <a:t>       </a:t>
            </a:r>
            <a:r>
              <a:rPr lang="en-US" altLang="en-US" dirty="0" err="1"/>
              <a:t>Misal</a:t>
            </a:r>
            <a:r>
              <a:rPr lang="en-US" altLang="en-US" dirty="0"/>
              <a:t> : </a:t>
            </a:r>
            <a:r>
              <a:rPr lang="en-US" altLang="en-US" dirty="0" err="1"/>
              <a:t>sebuah</a:t>
            </a:r>
            <a:r>
              <a:rPr lang="en-US" altLang="en-US" dirty="0"/>
              <a:t> </a:t>
            </a:r>
            <a:r>
              <a:rPr lang="en-US" altLang="en-US" dirty="0" err="1"/>
              <a:t>kapal</a:t>
            </a:r>
            <a:r>
              <a:rPr lang="en-US" altLang="en-US" dirty="0"/>
              <a:t> </a:t>
            </a:r>
            <a:r>
              <a:rPr lang="en-US" altLang="en-US" dirty="0" err="1"/>
              <a:t>laut</a:t>
            </a:r>
            <a:r>
              <a:rPr lang="en-US" altLang="en-US" dirty="0"/>
              <a:t> </a:t>
            </a:r>
            <a:r>
              <a:rPr lang="en-US" altLang="en-US" dirty="0" err="1"/>
              <a:t>bergerak</a:t>
            </a:r>
            <a:r>
              <a:rPr lang="en-US" altLang="en-US" dirty="0"/>
              <a:t> </a:t>
            </a:r>
            <a:r>
              <a:rPr lang="en-US" altLang="en-US" dirty="0" err="1"/>
              <a:t>dengan</a:t>
            </a:r>
            <a:r>
              <a:rPr lang="en-US" altLang="en-US" dirty="0"/>
              <a:t> </a:t>
            </a:r>
            <a:r>
              <a:rPr lang="en-US" altLang="en-US" dirty="0" err="1"/>
              <a:t>kecepatan</a:t>
            </a:r>
            <a:r>
              <a:rPr lang="en-US" altLang="en-US" dirty="0"/>
              <a:t> v</a:t>
            </a:r>
            <a:r>
              <a:rPr lang="en-US" altLang="en-US" baseline="-25000" dirty="0"/>
              <a:t>1</a:t>
            </a:r>
            <a:r>
              <a:rPr lang="en-US" altLang="en-US" dirty="0"/>
              <a:t>, di </a:t>
            </a:r>
            <a:r>
              <a:rPr lang="en-US" altLang="en-US" dirty="0" err="1"/>
              <a:t>atas</a:t>
            </a:r>
            <a:r>
              <a:rPr lang="en-US" altLang="en-US" dirty="0"/>
              <a:t> </a:t>
            </a:r>
            <a:r>
              <a:rPr lang="en-US" altLang="en-US" dirty="0" err="1"/>
              <a:t>kapal</a:t>
            </a:r>
            <a:endParaRPr lang="en-US" altLang="en-US" dirty="0"/>
          </a:p>
          <a:p>
            <a:pPr eaLnBrk="1" hangingPunct="1">
              <a:lnSpc>
                <a:spcPct val="150000"/>
              </a:lnSpc>
            </a:pPr>
            <a:r>
              <a:rPr lang="en-US" altLang="en-US" dirty="0"/>
              <a:t>       </a:t>
            </a:r>
            <a:r>
              <a:rPr lang="en-US" altLang="en-US" dirty="0" err="1"/>
              <a:t>seorang</a:t>
            </a:r>
            <a:r>
              <a:rPr lang="en-US" altLang="en-US" dirty="0"/>
              <a:t> </a:t>
            </a:r>
            <a:r>
              <a:rPr lang="en-US" altLang="en-US" dirty="0" err="1"/>
              <a:t>penumpang</a:t>
            </a:r>
            <a:r>
              <a:rPr lang="en-US" altLang="en-US" dirty="0"/>
              <a:t> </a:t>
            </a:r>
            <a:r>
              <a:rPr lang="en-US" altLang="en-US" dirty="0" err="1"/>
              <a:t>bergerak</a:t>
            </a:r>
            <a:r>
              <a:rPr lang="en-US" altLang="en-US" dirty="0"/>
              <a:t> </a:t>
            </a:r>
            <a:r>
              <a:rPr lang="en-US" altLang="en-US" dirty="0" err="1"/>
              <a:t>dengan</a:t>
            </a:r>
            <a:r>
              <a:rPr lang="en-US" altLang="en-US" dirty="0"/>
              <a:t> </a:t>
            </a:r>
            <a:r>
              <a:rPr lang="en-US" altLang="en-US" dirty="0" err="1"/>
              <a:t>kecepatan</a:t>
            </a:r>
            <a:r>
              <a:rPr lang="en-US" altLang="en-US" dirty="0"/>
              <a:t> v</a:t>
            </a:r>
            <a:r>
              <a:rPr lang="en-US" altLang="en-US" baseline="-25000" dirty="0"/>
              <a:t>2</a:t>
            </a:r>
            <a:r>
              <a:rPr lang="en-US" altLang="en-US" dirty="0"/>
              <a:t> dan </a:t>
            </a:r>
            <a:r>
              <a:rPr lang="en-US" altLang="en-US" dirty="0" err="1"/>
              <a:t>membentuk</a:t>
            </a:r>
            <a:r>
              <a:rPr lang="en-US" altLang="en-US" dirty="0"/>
              <a:t> 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dirty="0"/>
              <a:t>       </a:t>
            </a:r>
            <a:r>
              <a:rPr lang="en-US" altLang="en-US" dirty="0" err="1"/>
              <a:t>sudut</a:t>
            </a:r>
            <a:r>
              <a:rPr lang="en-US" altLang="en-US" dirty="0"/>
              <a:t>  </a:t>
            </a:r>
            <a:r>
              <a:rPr lang="en-US" altLang="en-US" dirty="0">
                <a:sym typeface="Symbol" panose="05050102010706020507" pitchFamily="18" charset="2"/>
              </a:rPr>
              <a:t> </a:t>
            </a:r>
            <a:r>
              <a:rPr lang="en-US" altLang="en-US" dirty="0" err="1">
                <a:sym typeface="Symbol" panose="05050102010706020507" pitchFamily="18" charset="2"/>
              </a:rPr>
              <a:t>terhadap</a:t>
            </a:r>
            <a:r>
              <a:rPr lang="en-US" altLang="en-US" dirty="0">
                <a:sym typeface="Symbol" panose="05050102010706020507" pitchFamily="18" charset="2"/>
              </a:rPr>
              <a:t> </a:t>
            </a:r>
            <a:r>
              <a:rPr lang="en-US" altLang="en-US" dirty="0" err="1">
                <a:sym typeface="Symbol" panose="05050102010706020507" pitchFamily="18" charset="2"/>
              </a:rPr>
              <a:t>gerak</a:t>
            </a:r>
            <a:r>
              <a:rPr lang="en-US" altLang="en-US" dirty="0">
                <a:sym typeface="Symbol" panose="05050102010706020507" pitchFamily="18" charset="2"/>
              </a:rPr>
              <a:t> </a:t>
            </a:r>
            <a:r>
              <a:rPr lang="en-US" altLang="en-US" dirty="0" err="1">
                <a:sym typeface="Symbol" panose="05050102010706020507" pitchFamily="18" charset="2"/>
              </a:rPr>
              <a:t>kapal</a:t>
            </a:r>
            <a:r>
              <a:rPr lang="en-US" altLang="en-US" dirty="0">
                <a:sym typeface="Symbol" panose="05050102010706020507" pitchFamily="18" charset="2"/>
              </a:rPr>
              <a:t>. </a:t>
            </a:r>
            <a:r>
              <a:rPr lang="en-US" altLang="en-US" dirty="0" err="1">
                <a:sym typeface="Symbol" panose="05050102010706020507" pitchFamily="18" charset="2"/>
              </a:rPr>
              <a:t>Jika</a:t>
            </a:r>
            <a:r>
              <a:rPr lang="en-US" altLang="en-US" dirty="0">
                <a:sym typeface="Symbol" panose="05050102010706020507" pitchFamily="18" charset="2"/>
              </a:rPr>
              <a:t> </a:t>
            </a:r>
            <a:r>
              <a:rPr lang="en-US" altLang="en-US" dirty="0" err="1">
                <a:sym typeface="Symbol" panose="05050102010706020507" pitchFamily="18" charset="2"/>
              </a:rPr>
              <a:t>perpindahan</a:t>
            </a:r>
            <a:r>
              <a:rPr lang="en-US" altLang="en-US" dirty="0">
                <a:sym typeface="Symbol" panose="05050102010706020507" pitchFamily="18" charset="2"/>
              </a:rPr>
              <a:t> </a:t>
            </a:r>
            <a:r>
              <a:rPr lang="en-US" altLang="en-US" dirty="0" err="1">
                <a:sym typeface="Symbol" panose="05050102010706020507" pitchFamily="18" charset="2"/>
              </a:rPr>
              <a:t>kapal</a:t>
            </a:r>
            <a:r>
              <a:rPr lang="en-US" altLang="en-US" dirty="0">
                <a:sym typeface="Symbol" panose="05050102010706020507" pitchFamily="18" charset="2"/>
              </a:rPr>
              <a:t> = s</a:t>
            </a:r>
            <a:r>
              <a:rPr lang="en-US" altLang="en-US" baseline="-25000" dirty="0">
                <a:sym typeface="Symbol" panose="05050102010706020507" pitchFamily="18" charset="2"/>
              </a:rPr>
              <a:t>1</a:t>
            </a:r>
            <a:r>
              <a:rPr lang="en-US" altLang="en-US" dirty="0">
                <a:sym typeface="Symbol" panose="05050102010706020507" pitchFamily="18" charset="2"/>
              </a:rPr>
              <a:t>, </a:t>
            </a:r>
            <a:r>
              <a:rPr lang="en-US" altLang="en-US" dirty="0" err="1">
                <a:sym typeface="Symbol" panose="05050102010706020507" pitchFamily="18" charset="2"/>
              </a:rPr>
              <a:t>perpindahan</a:t>
            </a:r>
            <a:r>
              <a:rPr lang="en-US" altLang="en-US" dirty="0">
                <a:sym typeface="Symbol" panose="05050102010706020507" pitchFamily="18" charset="2"/>
              </a:rPr>
              <a:t> </a:t>
            </a:r>
            <a:r>
              <a:rPr lang="en-US" altLang="en-US" dirty="0" err="1">
                <a:sym typeface="Symbol" panose="05050102010706020507" pitchFamily="18" charset="2"/>
              </a:rPr>
              <a:t>penumpang</a:t>
            </a:r>
            <a:r>
              <a:rPr lang="en-US" altLang="en-US" dirty="0">
                <a:sym typeface="Symbol" panose="05050102010706020507" pitchFamily="18" charset="2"/>
              </a:rPr>
              <a:t> = s</a:t>
            </a:r>
            <a:r>
              <a:rPr lang="en-US" altLang="en-US" baseline="-25000" dirty="0">
                <a:sym typeface="Symbol" panose="05050102010706020507" pitchFamily="18" charset="2"/>
              </a:rPr>
              <a:t>2</a:t>
            </a:r>
            <a:r>
              <a:rPr lang="en-US" altLang="en-US" dirty="0">
                <a:sym typeface="Symbol" panose="05050102010706020507" pitchFamily="18" charset="2"/>
              </a:rPr>
              <a:t>, </a:t>
            </a:r>
            <a:r>
              <a:rPr lang="en-US" altLang="en-US" dirty="0" err="1">
                <a:sym typeface="Symbol" panose="05050102010706020507" pitchFamily="18" charset="2"/>
              </a:rPr>
              <a:t>maka</a:t>
            </a:r>
            <a:r>
              <a:rPr lang="en-US" altLang="en-US" dirty="0">
                <a:sym typeface="Symbol" panose="05050102010706020507" pitchFamily="18" charset="2"/>
              </a:rPr>
              <a:t> </a:t>
            </a:r>
            <a:r>
              <a:rPr lang="en-US" altLang="en-US" dirty="0" err="1">
                <a:sym typeface="Symbol" panose="05050102010706020507" pitchFamily="18" charset="2"/>
              </a:rPr>
              <a:t>vektor</a:t>
            </a:r>
            <a:r>
              <a:rPr lang="en-US" altLang="en-US" dirty="0">
                <a:sym typeface="Symbol" panose="05050102010706020507" pitchFamily="18" charset="2"/>
              </a:rPr>
              <a:t> </a:t>
            </a:r>
            <a:r>
              <a:rPr lang="en-US" altLang="en-US" dirty="0" err="1">
                <a:sym typeface="Symbol" panose="05050102010706020507" pitchFamily="18" charset="2"/>
              </a:rPr>
              <a:t>perpindahan</a:t>
            </a:r>
            <a:r>
              <a:rPr lang="en-US" altLang="en-US" dirty="0">
                <a:sym typeface="Symbol" panose="05050102010706020507" pitchFamily="18" charset="2"/>
              </a:rPr>
              <a:t> </a:t>
            </a:r>
            <a:r>
              <a:rPr lang="en-US" altLang="en-US" dirty="0" err="1">
                <a:sym typeface="Symbol" panose="05050102010706020507" pitchFamily="18" charset="2"/>
              </a:rPr>
              <a:t>penumpang</a:t>
            </a:r>
            <a:r>
              <a:rPr lang="en-US" altLang="en-US" dirty="0">
                <a:sym typeface="Symbol" panose="05050102010706020507" pitchFamily="18" charset="2"/>
              </a:rPr>
              <a:t>  yang diam </a:t>
            </a:r>
            <a:r>
              <a:rPr lang="en-US" altLang="en-US" dirty="0" err="1">
                <a:sym typeface="Symbol" panose="05050102010706020507" pitchFamily="18" charset="2"/>
              </a:rPr>
              <a:t>adalah</a:t>
            </a:r>
            <a:r>
              <a:rPr lang="en-US" altLang="en-US" dirty="0">
                <a:sym typeface="Symbol" panose="05050102010706020507" pitchFamily="18" charset="2"/>
              </a:rPr>
              <a:t> : 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dirty="0">
                <a:sym typeface="Symbol" panose="05050102010706020507" pitchFamily="18" charset="2"/>
              </a:rPr>
              <a:t>                     s = s</a:t>
            </a:r>
            <a:r>
              <a:rPr lang="en-US" altLang="en-US" baseline="-25000" dirty="0">
                <a:sym typeface="Symbol" panose="05050102010706020507" pitchFamily="18" charset="2"/>
              </a:rPr>
              <a:t>1 </a:t>
            </a:r>
            <a:r>
              <a:rPr lang="en-US" altLang="en-US" dirty="0">
                <a:sym typeface="Symbol" panose="05050102010706020507" pitchFamily="18" charset="2"/>
              </a:rPr>
              <a:t>+ s</a:t>
            </a:r>
            <a:r>
              <a:rPr lang="en-US" altLang="en-US" baseline="-25000" dirty="0">
                <a:sym typeface="Symbol" panose="05050102010706020507" pitchFamily="18" charset="2"/>
              </a:rPr>
              <a:t>2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dirty="0">
                <a:sym typeface="Symbol" panose="05050102010706020507" pitchFamily="18" charset="2"/>
              </a:rPr>
              <a:t>        </a:t>
            </a:r>
            <a:r>
              <a:rPr lang="en-US" altLang="en-US" dirty="0" err="1">
                <a:sym typeface="Symbol" panose="05050102010706020507" pitchFamily="18" charset="2"/>
              </a:rPr>
              <a:t>Jika</a:t>
            </a:r>
            <a:r>
              <a:rPr lang="en-US" altLang="en-US" dirty="0">
                <a:sym typeface="Symbol" panose="05050102010706020507" pitchFamily="18" charset="2"/>
              </a:rPr>
              <a:t> </a:t>
            </a:r>
            <a:r>
              <a:rPr lang="en-US" altLang="en-US" dirty="0" err="1">
                <a:sym typeface="Symbol" panose="05050102010706020507" pitchFamily="18" charset="2"/>
              </a:rPr>
              <a:t>kapal</a:t>
            </a:r>
            <a:r>
              <a:rPr lang="en-US" altLang="en-US" dirty="0">
                <a:sym typeface="Symbol" panose="05050102010706020507" pitchFamily="18" charset="2"/>
              </a:rPr>
              <a:t> </a:t>
            </a:r>
            <a:r>
              <a:rPr lang="en-US" altLang="en-US" dirty="0" err="1">
                <a:sym typeface="Symbol" panose="05050102010706020507" pitchFamily="18" charset="2"/>
              </a:rPr>
              <a:t>bergerak</a:t>
            </a:r>
            <a:r>
              <a:rPr lang="en-US" altLang="en-US" dirty="0">
                <a:sym typeface="Symbol" panose="05050102010706020507" pitchFamily="18" charset="2"/>
              </a:rPr>
              <a:t> </a:t>
            </a:r>
            <a:r>
              <a:rPr lang="en-US" altLang="en-US" dirty="0" err="1">
                <a:sym typeface="Symbol" panose="05050102010706020507" pitchFamily="18" charset="2"/>
              </a:rPr>
              <a:t>selama</a:t>
            </a:r>
            <a:r>
              <a:rPr lang="en-US" altLang="en-US" dirty="0">
                <a:sym typeface="Symbol" panose="05050102010706020507" pitchFamily="18" charset="2"/>
              </a:rPr>
              <a:t> t </a:t>
            </a:r>
            <a:r>
              <a:rPr lang="en-US" altLang="en-US" dirty="0" err="1">
                <a:sym typeface="Symbol" panose="05050102010706020507" pitchFamily="18" charset="2"/>
              </a:rPr>
              <a:t>detik</a:t>
            </a:r>
            <a:r>
              <a:rPr lang="en-US" altLang="en-US" dirty="0">
                <a:sym typeface="Symbol" panose="05050102010706020507" pitchFamily="18" charset="2"/>
              </a:rPr>
              <a:t>, </a:t>
            </a:r>
            <a:r>
              <a:rPr lang="en-US" altLang="en-US" dirty="0" err="1">
                <a:sym typeface="Symbol" panose="05050102010706020507" pitchFamily="18" charset="2"/>
              </a:rPr>
              <a:t>maka</a:t>
            </a:r>
            <a:r>
              <a:rPr lang="en-US" altLang="en-US" dirty="0">
                <a:sym typeface="Symbol" panose="05050102010706020507" pitchFamily="18" charset="2"/>
              </a:rPr>
              <a:t> :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dirty="0">
                <a:sym typeface="Symbol" panose="05050102010706020507" pitchFamily="18" charset="2"/>
              </a:rPr>
              <a:t>                   s</a:t>
            </a:r>
            <a:r>
              <a:rPr lang="en-US" altLang="en-US" baseline="-25000" dirty="0">
                <a:sym typeface="Symbol" panose="05050102010706020507" pitchFamily="18" charset="2"/>
              </a:rPr>
              <a:t>1</a:t>
            </a:r>
            <a:r>
              <a:rPr lang="en-US" altLang="en-US" dirty="0">
                <a:sym typeface="Symbol" panose="05050102010706020507" pitchFamily="18" charset="2"/>
              </a:rPr>
              <a:t> = v</a:t>
            </a:r>
            <a:r>
              <a:rPr lang="en-US" altLang="en-US" baseline="-25000" dirty="0">
                <a:sym typeface="Symbol" panose="05050102010706020507" pitchFamily="18" charset="2"/>
              </a:rPr>
              <a:t>1</a:t>
            </a:r>
            <a:r>
              <a:rPr lang="en-US" altLang="en-US" dirty="0">
                <a:sym typeface="Symbol" panose="05050102010706020507" pitchFamily="18" charset="2"/>
              </a:rPr>
              <a:t>.t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dirty="0">
                <a:sym typeface="Symbol" panose="05050102010706020507" pitchFamily="18" charset="2"/>
              </a:rPr>
              <a:t>         dan 			s = (v</a:t>
            </a:r>
            <a:r>
              <a:rPr lang="en-US" altLang="en-US" baseline="-25000" dirty="0">
                <a:sym typeface="Symbol" panose="05050102010706020507" pitchFamily="18" charset="2"/>
              </a:rPr>
              <a:t>1</a:t>
            </a:r>
            <a:r>
              <a:rPr lang="en-US" altLang="en-US" dirty="0">
                <a:sym typeface="Symbol" panose="05050102010706020507" pitchFamily="18" charset="2"/>
              </a:rPr>
              <a:t> + v</a:t>
            </a:r>
            <a:r>
              <a:rPr lang="en-US" altLang="en-US" baseline="-25000" dirty="0">
                <a:sym typeface="Symbol" panose="05050102010706020507" pitchFamily="18" charset="2"/>
              </a:rPr>
              <a:t>2</a:t>
            </a:r>
            <a:r>
              <a:rPr lang="en-US" altLang="en-US" dirty="0">
                <a:sym typeface="Symbol" panose="05050102010706020507" pitchFamily="18" charset="2"/>
              </a:rPr>
              <a:t>).t   </a:t>
            </a:r>
            <a:r>
              <a:rPr lang="en-US" altLang="en-US" dirty="0" err="1">
                <a:sym typeface="Symbol" panose="05050102010706020507" pitchFamily="18" charset="2"/>
              </a:rPr>
              <a:t>atau</a:t>
            </a:r>
            <a:r>
              <a:rPr lang="en-US" altLang="en-US" dirty="0">
                <a:sym typeface="Symbol" panose="05050102010706020507" pitchFamily="18" charset="2"/>
              </a:rPr>
              <a:t>   </a:t>
            </a:r>
            <a:r>
              <a:rPr lang="en-US" altLang="en-US" dirty="0">
                <a:solidFill>
                  <a:srgbClr val="C00000"/>
                </a:solidFill>
                <a:sym typeface="Symbol" panose="05050102010706020507" pitchFamily="18" charset="2"/>
              </a:rPr>
              <a:t>s = v.t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dirty="0">
                <a:sym typeface="Symbol" panose="05050102010706020507" pitchFamily="18" charset="2"/>
              </a:rPr>
              <a:t>                   s</a:t>
            </a:r>
            <a:r>
              <a:rPr lang="en-US" altLang="en-US" baseline="-25000" dirty="0">
                <a:sym typeface="Symbol" panose="05050102010706020507" pitchFamily="18" charset="2"/>
              </a:rPr>
              <a:t>2</a:t>
            </a:r>
            <a:r>
              <a:rPr lang="en-US" altLang="en-US" dirty="0">
                <a:sym typeface="Symbol" panose="05050102010706020507" pitchFamily="18" charset="2"/>
              </a:rPr>
              <a:t> = v</a:t>
            </a:r>
            <a:r>
              <a:rPr lang="en-US" altLang="en-US" baseline="-25000" dirty="0">
                <a:sym typeface="Symbol" panose="05050102010706020507" pitchFamily="18" charset="2"/>
              </a:rPr>
              <a:t>2</a:t>
            </a:r>
            <a:r>
              <a:rPr lang="en-US" altLang="en-US" dirty="0">
                <a:sym typeface="Symbol" panose="05050102010706020507" pitchFamily="18" charset="2"/>
              </a:rPr>
              <a:t>.t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dirty="0">
                <a:sym typeface="Symbol" panose="05050102010706020507" pitchFamily="18" charset="2"/>
              </a:rPr>
              <a:t> </a:t>
            </a:r>
            <a:endParaRPr lang="en-US" altLang="en-US" dirty="0"/>
          </a:p>
        </p:txBody>
      </p:sp>
      <p:sp>
        <p:nvSpPr>
          <p:cNvPr id="8" name="Right Arrow 69">
            <a:extLst>
              <a:ext uri="{FF2B5EF4-FFF2-40B4-BE49-F238E27FC236}">
                <a16:creationId xmlns:a16="http://schemas.microsoft.com/office/drawing/2014/main" id="{6369FCA5-59C7-4704-A4CB-EBBD76855AAF}"/>
              </a:ext>
            </a:extLst>
          </p:cNvPr>
          <p:cNvSpPr/>
          <p:nvPr/>
        </p:nvSpPr>
        <p:spPr>
          <a:xfrm>
            <a:off x="2819400" y="3886200"/>
            <a:ext cx="914400" cy="914400"/>
          </a:xfrm>
          <a:prstGeom prst="rightArrow">
            <a:avLst/>
          </a:prstGeom>
          <a:solidFill>
            <a:schemeClr val="accent2">
              <a:lumMod val="75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n>
                <a:solidFill>
                  <a:srgbClr val="00B050"/>
                </a:solidFill>
              </a:ln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51313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Sekilas Tentang Universitas Persada Indonesia Y.A.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82" y="0"/>
            <a:ext cx="9144000" cy="6858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2" name="Rectangle 1"/>
          <p:cNvSpPr/>
          <p:nvPr/>
        </p:nvSpPr>
        <p:spPr>
          <a:xfrm>
            <a:off x="0" y="6096000"/>
            <a:ext cx="9164782" cy="762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ndalus" pitchFamily="18" charset="-78"/>
                <a:cs typeface="Andalus" pitchFamily="18" charset="-78"/>
              </a:rPr>
              <a:t>                                                                                                                                   </a:t>
            </a:r>
            <a:endParaRPr lang="en-US" sz="2400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6000"/>
            <a:ext cx="1094084" cy="76200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</p:pic>
      <p:sp>
        <p:nvSpPr>
          <p:cNvPr id="4" name="Rectangle 3"/>
          <p:cNvSpPr/>
          <p:nvPr/>
        </p:nvSpPr>
        <p:spPr>
          <a:xfrm>
            <a:off x="1219200" y="6135469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/>
              <a:t>FAKULTAS TEKNIK</a:t>
            </a:r>
          </a:p>
          <a:p>
            <a:r>
              <a:rPr lang="en-US" b="1" dirty="0"/>
              <a:t>UPI - YAI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56DE511-D2D2-4CD9-83FA-EF95CFB8EF3F}"/>
              </a:ext>
            </a:extLst>
          </p:cNvPr>
          <p:cNvSpPr/>
          <p:nvPr/>
        </p:nvSpPr>
        <p:spPr>
          <a:xfrm>
            <a:off x="58296" y="76200"/>
            <a:ext cx="9064922" cy="5943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dirty="0"/>
              <a:t> </a:t>
            </a:r>
            <a:br>
              <a:rPr lang="en-US" dirty="0"/>
            </a:br>
            <a:endParaRPr lang="en-US" dirty="0"/>
          </a:p>
        </p:txBody>
      </p:sp>
      <p:sp>
        <p:nvSpPr>
          <p:cNvPr id="9" name="TextBox 5">
            <a:extLst>
              <a:ext uri="{FF2B5EF4-FFF2-40B4-BE49-F238E27FC236}">
                <a16:creationId xmlns:a16="http://schemas.microsoft.com/office/drawing/2014/main" id="{1D7BD7C6-3490-48C3-837E-34CD51BBD1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604" y="103163"/>
            <a:ext cx="7146925" cy="5402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buFontTx/>
              <a:buAutoNum type="arabicPeriod"/>
            </a:pPr>
            <a:r>
              <a:rPr lang="en-US" altLang="en-US" sz="2000" b="1" dirty="0" err="1">
                <a:solidFill>
                  <a:srgbClr val="FF0000"/>
                </a:solidFill>
                <a:latin typeface="Arial Narrow" panose="020B0606020202030204" pitchFamily="34" charset="0"/>
              </a:rPr>
              <a:t>Kecepatan</a:t>
            </a:r>
            <a:r>
              <a:rPr lang="en-US" altLang="en-US" sz="2000" b="1" dirty="0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  <a:r>
              <a:rPr lang="en-US" altLang="en-US" sz="2000" b="1" dirty="0" err="1">
                <a:solidFill>
                  <a:srgbClr val="FF0000"/>
                </a:solidFill>
                <a:latin typeface="Arial Narrow" panose="020B0606020202030204" pitchFamily="34" charset="0"/>
              </a:rPr>
              <a:t>Gerak</a:t>
            </a:r>
            <a:r>
              <a:rPr lang="en-US" altLang="en-US" sz="2000" b="1" dirty="0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  <a:r>
              <a:rPr lang="en-US" altLang="en-US" sz="2000" b="1" dirty="0" err="1">
                <a:solidFill>
                  <a:srgbClr val="FF0000"/>
                </a:solidFill>
                <a:latin typeface="Arial Narrow" panose="020B0606020202030204" pitchFamily="34" charset="0"/>
              </a:rPr>
              <a:t>melintang</a:t>
            </a:r>
            <a:r>
              <a:rPr lang="en-US" altLang="en-US" sz="2000" b="1" dirty="0">
                <a:solidFill>
                  <a:srgbClr val="FF0000"/>
                </a:solidFill>
                <a:latin typeface="Arial Narrow" panose="020B0606020202030204" pitchFamily="34" charset="0"/>
              </a:rPr>
              <a:t>  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2000" dirty="0"/>
              <a:t>           </a:t>
            </a:r>
            <a:r>
              <a:rPr lang="en-US" altLang="en-US" sz="2000" dirty="0" err="1"/>
              <a:t>Jika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partikel</a:t>
            </a:r>
            <a:r>
              <a:rPr lang="en-US" altLang="en-US" sz="2000" dirty="0"/>
              <a:t> </a:t>
            </a:r>
            <a:r>
              <a:rPr lang="en-US" altLang="en-US" sz="2000" dirty="0" err="1"/>
              <a:t>bergerak</a:t>
            </a:r>
            <a:r>
              <a:rPr lang="en-US" altLang="en-US" sz="2000" dirty="0"/>
              <a:t> pada </a:t>
            </a:r>
            <a:r>
              <a:rPr lang="en-US" altLang="en-US" sz="2000" dirty="0" err="1"/>
              <a:t>lintasan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melengkung</a:t>
            </a:r>
            <a:r>
              <a:rPr lang="en-US" altLang="en-US" sz="2000" dirty="0"/>
              <a:t> :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2000" dirty="0"/>
              <a:t>              pada t</a:t>
            </a:r>
            <a:r>
              <a:rPr lang="en-US" altLang="en-US" sz="2000" baseline="-25000" dirty="0"/>
              <a:t>1</a:t>
            </a:r>
            <a:r>
              <a:rPr lang="en-US" altLang="en-US" sz="2000" dirty="0"/>
              <a:t>, </a:t>
            </a:r>
            <a:r>
              <a:rPr lang="en-US" altLang="en-US" sz="2000" dirty="0" err="1"/>
              <a:t>partikel</a:t>
            </a:r>
            <a:r>
              <a:rPr lang="en-US" altLang="en-US" sz="2000" dirty="0"/>
              <a:t> di </a:t>
            </a:r>
            <a:r>
              <a:rPr lang="en-US" altLang="en-US" sz="2000" dirty="0" err="1"/>
              <a:t>titik</a:t>
            </a:r>
            <a:r>
              <a:rPr lang="en-US" altLang="en-US" sz="2000" dirty="0"/>
              <a:t> A   </a:t>
            </a:r>
            <a:r>
              <a:rPr lang="en-US" altLang="en-US" sz="2000" dirty="0">
                <a:sym typeface="Wingdings" panose="05000000000000000000" pitchFamily="2" charset="2"/>
              </a:rPr>
              <a:t>  </a:t>
            </a:r>
            <a:r>
              <a:rPr lang="en-US" altLang="en-US" sz="2000" b="1" dirty="0">
                <a:sym typeface="Wingdings" panose="05000000000000000000" pitchFamily="2" charset="2"/>
              </a:rPr>
              <a:t>OA </a:t>
            </a:r>
            <a:r>
              <a:rPr lang="en-US" altLang="en-US" sz="2000" dirty="0">
                <a:sym typeface="Wingdings" panose="05000000000000000000" pitchFamily="2" charset="2"/>
              </a:rPr>
              <a:t>= tx</a:t>
            </a:r>
            <a:r>
              <a:rPr lang="en-US" altLang="en-US" sz="2000" baseline="-25000" dirty="0">
                <a:sym typeface="Wingdings" panose="05000000000000000000" pitchFamily="2" charset="2"/>
              </a:rPr>
              <a:t>1</a:t>
            </a:r>
            <a:r>
              <a:rPr lang="en-US" altLang="en-US" sz="2000" dirty="0">
                <a:sym typeface="Wingdings" panose="05000000000000000000" pitchFamily="2" charset="2"/>
              </a:rPr>
              <a:t> + j.y</a:t>
            </a:r>
            <a:r>
              <a:rPr lang="en-US" altLang="en-US" sz="2000" baseline="-25000" dirty="0">
                <a:sym typeface="Wingdings" panose="05000000000000000000" pitchFamily="2" charset="2"/>
              </a:rPr>
              <a:t>1</a:t>
            </a:r>
            <a:r>
              <a:rPr lang="en-US" altLang="en-US" sz="2000" dirty="0">
                <a:sym typeface="Wingdings" panose="05000000000000000000" pitchFamily="2" charset="2"/>
              </a:rPr>
              <a:t> + k</a:t>
            </a:r>
            <a:r>
              <a:rPr lang="en-US" altLang="en-US" sz="2000" baseline="-25000" dirty="0">
                <a:sym typeface="Wingdings" panose="05000000000000000000" pitchFamily="2" charset="2"/>
              </a:rPr>
              <a:t>1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2000" baseline="-25000" dirty="0">
                <a:sym typeface="Wingdings" panose="05000000000000000000" pitchFamily="2" charset="2"/>
              </a:rPr>
              <a:t>                     </a:t>
            </a:r>
            <a:r>
              <a:rPr lang="en-US" altLang="en-US" sz="2000" dirty="0">
                <a:sym typeface="Wingdings" panose="05000000000000000000" pitchFamily="2" charset="2"/>
              </a:rPr>
              <a:t>pada t</a:t>
            </a:r>
            <a:r>
              <a:rPr lang="en-US" altLang="en-US" sz="2000" baseline="-25000" dirty="0">
                <a:sym typeface="Wingdings" panose="05000000000000000000" pitchFamily="2" charset="2"/>
              </a:rPr>
              <a:t>2</a:t>
            </a:r>
            <a:r>
              <a:rPr lang="en-US" altLang="en-US" sz="2000" dirty="0">
                <a:sym typeface="Wingdings" panose="05000000000000000000" pitchFamily="2" charset="2"/>
              </a:rPr>
              <a:t>, </a:t>
            </a:r>
            <a:r>
              <a:rPr lang="en-US" altLang="en-US" sz="2000" dirty="0" err="1">
                <a:sym typeface="Wingdings" panose="05000000000000000000" pitchFamily="2" charset="2"/>
              </a:rPr>
              <a:t>partikel</a:t>
            </a:r>
            <a:r>
              <a:rPr lang="en-US" altLang="en-US" sz="2000" dirty="0">
                <a:sym typeface="Wingdings" panose="05000000000000000000" pitchFamily="2" charset="2"/>
              </a:rPr>
              <a:t> di </a:t>
            </a:r>
            <a:r>
              <a:rPr lang="en-US" altLang="en-US" sz="2000" dirty="0" err="1">
                <a:sym typeface="Wingdings" panose="05000000000000000000" pitchFamily="2" charset="2"/>
              </a:rPr>
              <a:t>titik</a:t>
            </a:r>
            <a:r>
              <a:rPr lang="en-US" altLang="en-US" sz="2000" dirty="0">
                <a:sym typeface="Wingdings" panose="05000000000000000000" pitchFamily="2" charset="2"/>
              </a:rPr>
              <a:t> B     </a:t>
            </a:r>
            <a:r>
              <a:rPr lang="en-US" altLang="en-US" sz="2000" b="1" dirty="0">
                <a:sym typeface="Wingdings" panose="05000000000000000000" pitchFamily="2" charset="2"/>
              </a:rPr>
              <a:t>OB </a:t>
            </a:r>
            <a:r>
              <a:rPr lang="en-US" altLang="en-US" sz="2000" dirty="0">
                <a:sym typeface="Wingdings" panose="05000000000000000000" pitchFamily="2" charset="2"/>
              </a:rPr>
              <a:t>= tx</a:t>
            </a:r>
            <a:r>
              <a:rPr lang="en-US" altLang="en-US" sz="2000" baseline="-25000" dirty="0">
                <a:sym typeface="Wingdings" panose="05000000000000000000" pitchFamily="2" charset="2"/>
              </a:rPr>
              <a:t>2</a:t>
            </a:r>
            <a:r>
              <a:rPr lang="en-US" altLang="en-US" sz="2000" dirty="0">
                <a:sym typeface="Wingdings" panose="05000000000000000000" pitchFamily="2" charset="2"/>
              </a:rPr>
              <a:t> +j.y</a:t>
            </a:r>
            <a:r>
              <a:rPr lang="en-US" altLang="en-US" sz="2000" baseline="-25000" dirty="0">
                <a:sym typeface="Wingdings" panose="05000000000000000000" pitchFamily="2" charset="2"/>
              </a:rPr>
              <a:t>2</a:t>
            </a:r>
            <a:r>
              <a:rPr lang="en-US" altLang="en-US" sz="2000" dirty="0">
                <a:sym typeface="Wingdings" panose="05000000000000000000" pitchFamily="2" charset="2"/>
              </a:rPr>
              <a:t> + k</a:t>
            </a:r>
            <a:r>
              <a:rPr lang="en-US" altLang="en-US" sz="2000" baseline="-25000" dirty="0">
                <a:sym typeface="Wingdings" panose="05000000000000000000" pitchFamily="2" charset="2"/>
              </a:rPr>
              <a:t>2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2000" baseline="-25000" dirty="0"/>
              <a:t>                     </a:t>
            </a:r>
            <a:r>
              <a:rPr lang="en-US" altLang="en-US" sz="2000" dirty="0" err="1"/>
              <a:t>pergeseran</a:t>
            </a:r>
            <a:r>
              <a:rPr lang="en-US" altLang="en-US" sz="2000" dirty="0"/>
              <a:t> yang </a:t>
            </a:r>
            <a:r>
              <a:rPr lang="en-US" altLang="en-US" sz="2000" dirty="0" err="1"/>
              <a:t>terjadi</a:t>
            </a:r>
            <a:r>
              <a:rPr lang="en-US" altLang="en-US" sz="2000" dirty="0"/>
              <a:t>   </a:t>
            </a:r>
            <a:r>
              <a:rPr lang="en-US" altLang="en-US" sz="2000" dirty="0">
                <a:sym typeface="Wingdings" panose="05000000000000000000" pitchFamily="2" charset="2"/>
              </a:rPr>
              <a:t>  </a:t>
            </a:r>
            <a:r>
              <a:rPr lang="en-US" altLang="en-US" sz="2000" b="1" dirty="0"/>
              <a:t>AB</a:t>
            </a:r>
            <a:r>
              <a:rPr lang="en-US" altLang="en-US" sz="2000" dirty="0"/>
              <a:t> =  </a:t>
            </a:r>
            <a:r>
              <a:rPr lang="en-US" altLang="en-US" sz="2000" dirty="0">
                <a:sym typeface="Symbol" panose="05050102010706020507" pitchFamily="18" charset="2"/>
              </a:rPr>
              <a:t>r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2000" baseline="-25000" dirty="0">
                <a:sym typeface="Symbol" panose="05050102010706020507" pitchFamily="18" charset="2"/>
              </a:rPr>
              <a:t>                    </a:t>
            </a:r>
            <a:r>
              <a:rPr lang="en-US" altLang="en-US" sz="2000" dirty="0">
                <a:sym typeface="Symbol" panose="05050102010706020507" pitchFamily="18" charset="2"/>
              </a:rPr>
              <a:t> </a:t>
            </a:r>
            <a:r>
              <a:rPr lang="en-US" altLang="en-US" sz="2000" dirty="0" err="1">
                <a:sym typeface="Symbol" panose="05050102010706020507" pitchFamily="18" charset="2"/>
              </a:rPr>
              <a:t>terlihat</a:t>
            </a:r>
            <a:r>
              <a:rPr lang="en-US" altLang="en-US" sz="2000" dirty="0">
                <a:sym typeface="Symbol" panose="05050102010706020507" pitchFamily="18" charset="2"/>
              </a:rPr>
              <a:t> pada </a:t>
            </a:r>
            <a:r>
              <a:rPr lang="en-US" altLang="en-US" sz="2000" dirty="0" err="1">
                <a:sym typeface="Symbol" panose="05050102010706020507" pitchFamily="18" charset="2"/>
              </a:rPr>
              <a:t>gambar</a:t>
            </a:r>
            <a:r>
              <a:rPr lang="en-US" altLang="en-US" sz="2000" dirty="0">
                <a:sym typeface="Symbol" panose="05050102010706020507" pitchFamily="18" charset="2"/>
              </a:rPr>
              <a:t>  </a:t>
            </a:r>
            <a:r>
              <a:rPr lang="en-US" altLang="en-US" sz="2000" dirty="0">
                <a:sym typeface="Wingdings" panose="05000000000000000000" pitchFamily="2" charset="2"/>
              </a:rPr>
              <a:t></a:t>
            </a:r>
            <a:r>
              <a:rPr lang="en-US" altLang="en-US" sz="2000" baseline="-25000" dirty="0">
                <a:sym typeface="Symbol" panose="05050102010706020507" pitchFamily="18" charset="2"/>
              </a:rPr>
              <a:t>  </a:t>
            </a:r>
            <a:r>
              <a:rPr lang="en-US" altLang="en-US" sz="2000" dirty="0" err="1">
                <a:sym typeface="Symbol" panose="05050102010706020507" pitchFamily="18" charset="2"/>
              </a:rPr>
              <a:t>nilai</a:t>
            </a:r>
            <a:r>
              <a:rPr lang="en-US" altLang="en-US" sz="2000" dirty="0">
                <a:sym typeface="Symbol" panose="05050102010706020507" pitchFamily="18" charset="2"/>
              </a:rPr>
              <a:t> r</a:t>
            </a:r>
            <a:r>
              <a:rPr lang="en-US" altLang="en-US" sz="2000" baseline="-25000" dirty="0">
                <a:sym typeface="Symbol" panose="05050102010706020507" pitchFamily="18" charset="2"/>
              </a:rPr>
              <a:t>2</a:t>
            </a:r>
            <a:r>
              <a:rPr lang="en-US" altLang="en-US" sz="2000" dirty="0">
                <a:sym typeface="Symbol" panose="05050102010706020507" pitchFamily="18" charset="2"/>
              </a:rPr>
              <a:t> = r</a:t>
            </a:r>
            <a:r>
              <a:rPr lang="en-US" altLang="en-US" sz="2000" baseline="-25000" dirty="0">
                <a:sym typeface="Symbol" panose="05050102010706020507" pitchFamily="18" charset="2"/>
              </a:rPr>
              <a:t>1</a:t>
            </a:r>
            <a:r>
              <a:rPr lang="en-US" altLang="en-US" sz="2000" dirty="0">
                <a:sym typeface="Symbol" panose="05050102010706020507" pitchFamily="18" charset="2"/>
              </a:rPr>
              <a:t> + r, </a:t>
            </a:r>
            <a:r>
              <a:rPr lang="en-US" altLang="en-US" sz="2000" dirty="0" err="1">
                <a:sym typeface="Symbol" panose="05050102010706020507" pitchFamily="18" charset="2"/>
              </a:rPr>
              <a:t>sehingga</a:t>
            </a:r>
            <a:r>
              <a:rPr lang="en-US" altLang="en-US" sz="2000" dirty="0">
                <a:sym typeface="Symbol" panose="05050102010706020507" pitchFamily="18" charset="2"/>
              </a:rPr>
              <a:t> : 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2000" dirty="0">
                <a:sym typeface="Symbol" panose="05050102010706020507" pitchFamily="18" charset="2"/>
              </a:rPr>
              <a:t>			</a:t>
            </a:r>
            <a:r>
              <a:rPr lang="en-US" altLang="en-US" sz="2000" b="1" dirty="0">
                <a:sym typeface="Symbol" panose="05050102010706020507" pitchFamily="18" charset="2"/>
              </a:rPr>
              <a:t>AB</a:t>
            </a:r>
            <a:r>
              <a:rPr lang="en-US" altLang="en-US" sz="2000" dirty="0">
                <a:sym typeface="Symbol" panose="05050102010706020507" pitchFamily="18" charset="2"/>
              </a:rPr>
              <a:t> = r = r2 – r1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2000" dirty="0">
                <a:sym typeface="Symbol" panose="05050102010706020507" pitchFamily="18" charset="2"/>
              </a:rPr>
              <a:t>                                = </a:t>
            </a:r>
            <a:r>
              <a:rPr lang="en-US" altLang="en-US" sz="2000" dirty="0" err="1">
                <a:sym typeface="Symbol" panose="05050102010706020507" pitchFamily="18" charset="2"/>
              </a:rPr>
              <a:t>i</a:t>
            </a:r>
            <a:r>
              <a:rPr lang="en-US" altLang="en-US" sz="2000" dirty="0">
                <a:sym typeface="Symbol" panose="05050102010706020507" pitchFamily="18" charset="2"/>
              </a:rPr>
              <a:t>.(x2-x1) + j.(y2 – y1) k.(z2 – z1)</a:t>
            </a:r>
          </a:p>
          <a:p>
            <a:pPr eaLnBrk="1" hangingPunct="1">
              <a:lnSpc>
                <a:spcPct val="150000"/>
              </a:lnSpc>
              <a:spcBef>
                <a:spcPts val="600"/>
              </a:spcBef>
            </a:pPr>
            <a:r>
              <a:rPr lang="en-US" altLang="en-US" sz="2000" dirty="0">
                <a:sym typeface="Symbol" panose="05050102010706020507" pitchFamily="18" charset="2"/>
              </a:rPr>
              <a:t>			</a:t>
            </a:r>
            <a:r>
              <a:rPr lang="en-US" altLang="en-US" sz="2000" b="1" dirty="0">
                <a:sym typeface="Symbol" panose="05050102010706020507" pitchFamily="18" charset="2"/>
              </a:rPr>
              <a:t>AB</a:t>
            </a:r>
            <a:r>
              <a:rPr lang="en-US" altLang="en-US" sz="2000" dirty="0">
                <a:sym typeface="Symbol" panose="05050102010706020507" pitchFamily="18" charset="2"/>
              </a:rPr>
              <a:t>   </a:t>
            </a:r>
            <a:r>
              <a:rPr lang="en-US" altLang="en-US" sz="2000" dirty="0" err="1">
                <a:sym typeface="Symbol" panose="05050102010706020507" pitchFamily="18" charset="2"/>
              </a:rPr>
              <a:t>i</a:t>
            </a:r>
            <a:r>
              <a:rPr lang="en-US" altLang="en-US" sz="2000" dirty="0">
                <a:sym typeface="Symbol" panose="05050102010706020507" pitchFamily="18" charset="2"/>
              </a:rPr>
              <a:t>.x + </a:t>
            </a:r>
            <a:r>
              <a:rPr lang="en-US" altLang="en-US" sz="2000" dirty="0" err="1">
                <a:sym typeface="Symbol" panose="05050102010706020507" pitchFamily="18" charset="2"/>
              </a:rPr>
              <a:t>j.y</a:t>
            </a:r>
            <a:r>
              <a:rPr lang="en-US" altLang="en-US" sz="2000" dirty="0">
                <a:sym typeface="Symbol" panose="05050102010706020507" pitchFamily="18" charset="2"/>
              </a:rPr>
              <a:t> + </a:t>
            </a:r>
            <a:r>
              <a:rPr lang="en-US" altLang="en-US" sz="2000" dirty="0" err="1">
                <a:sym typeface="Symbol" panose="05050102010706020507" pitchFamily="18" charset="2"/>
              </a:rPr>
              <a:t>k.z</a:t>
            </a:r>
            <a:endParaRPr lang="en-US" altLang="en-US" sz="2000" dirty="0">
              <a:sym typeface="Symbol" panose="05050102010706020507" pitchFamily="18" charset="2"/>
            </a:endParaRPr>
          </a:p>
          <a:p>
            <a:pPr eaLnBrk="1" hangingPunct="1">
              <a:lnSpc>
                <a:spcPct val="150000"/>
              </a:lnSpc>
              <a:spcBef>
                <a:spcPts val="600"/>
              </a:spcBef>
            </a:pPr>
            <a:r>
              <a:rPr lang="en-US" altLang="en-US" sz="2000" dirty="0">
                <a:sym typeface="Symbol" panose="05050102010706020507" pitchFamily="18" charset="2"/>
              </a:rPr>
              <a:t>               dan  </a:t>
            </a:r>
            <a:r>
              <a:rPr lang="en-US" altLang="en-US" sz="2000" dirty="0" err="1">
                <a:sym typeface="Symbol" panose="05050102010706020507" pitchFamily="18" charset="2"/>
              </a:rPr>
              <a:t>kecepatan</a:t>
            </a:r>
            <a:r>
              <a:rPr lang="en-US" altLang="en-US" sz="2000" dirty="0">
                <a:sym typeface="Symbol" panose="05050102010706020507" pitchFamily="18" charset="2"/>
              </a:rPr>
              <a:t> rata-rata </a:t>
            </a:r>
            <a:endParaRPr lang="id-ID" altLang="en-US" sz="2000" dirty="0">
              <a:sym typeface="Symbol" panose="05050102010706020507" pitchFamily="18" charset="2"/>
            </a:endParaRPr>
          </a:p>
          <a:p>
            <a:pPr eaLnBrk="1" hangingPunct="1">
              <a:lnSpc>
                <a:spcPct val="150000"/>
              </a:lnSpc>
              <a:spcBef>
                <a:spcPts val="600"/>
              </a:spcBef>
            </a:pPr>
            <a:r>
              <a:rPr lang="en-US" altLang="en-US" sz="2000" dirty="0">
                <a:sym typeface="Symbol" panose="05050102010706020507" pitchFamily="18" charset="2"/>
              </a:rPr>
              <a:t>    </a:t>
            </a:r>
            <a:r>
              <a:rPr lang="en-US" altLang="en-US" sz="2000" dirty="0">
                <a:sym typeface="Wingdings" panose="05000000000000000000" pitchFamily="2" charset="2"/>
              </a:rPr>
              <a:t> </a:t>
            </a:r>
            <a:endParaRPr lang="en-US" altLang="en-US" sz="2000" dirty="0">
              <a:sym typeface="Symbol" panose="05050102010706020507" pitchFamily="18" charset="2"/>
            </a:endParaRPr>
          </a:p>
        </p:txBody>
      </p:sp>
      <p:pic>
        <p:nvPicPr>
          <p:cNvPr id="11" name="Picture 5">
            <a:extLst>
              <a:ext uri="{FF2B5EF4-FFF2-40B4-BE49-F238E27FC236}">
                <a16:creationId xmlns:a16="http://schemas.microsoft.com/office/drawing/2014/main" id="{7CB357BB-E943-4FF4-8F47-31BFD0587C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4495800"/>
            <a:ext cx="1752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983137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Sekilas Tentang Universitas Persada Indonesia Y.A.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82" y="0"/>
            <a:ext cx="9144000" cy="6858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2" name="Rectangle 1"/>
          <p:cNvSpPr/>
          <p:nvPr/>
        </p:nvSpPr>
        <p:spPr>
          <a:xfrm>
            <a:off x="0" y="6096000"/>
            <a:ext cx="9164782" cy="762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ndalus" pitchFamily="18" charset="-78"/>
                <a:cs typeface="Andalus" pitchFamily="18" charset="-78"/>
              </a:rPr>
              <a:t>                                                                                                                                   </a:t>
            </a:r>
            <a:endParaRPr lang="en-US" sz="2400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6000"/>
            <a:ext cx="1094084" cy="76200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</p:pic>
      <p:sp>
        <p:nvSpPr>
          <p:cNvPr id="4" name="Rectangle 3"/>
          <p:cNvSpPr/>
          <p:nvPr/>
        </p:nvSpPr>
        <p:spPr>
          <a:xfrm>
            <a:off x="1219200" y="6135469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/>
              <a:t>FAKULTAS TEKNIK</a:t>
            </a:r>
          </a:p>
          <a:p>
            <a:r>
              <a:rPr lang="en-US" b="1" dirty="0"/>
              <a:t>UPI - YAI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296E81B-4BE9-467A-A65F-2887EA05F8DF}"/>
              </a:ext>
            </a:extLst>
          </p:cNvPr>
          <p:cNvSpPr/>
          <p:nvPr/>
        </p:nvSpPr>
        <p:spPr>
          <a:xfrm>
            <a:off x="0" y="0"/>
            <a:ext cx="9164782" cy="609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4">
            <a:extLst>
              <a:ext uri="{FF2B5EF4-FFF2-40B4-BE49-F238E27FC236}">
                <a16:creationId xmlns:a16="http://schemas.microsoft.com/office/drawing/2014/main" id="{A821C6C7-5305-4B9D-91D6-F51A8B08B8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1885" y="196056"/>
            <a:ext cx="33909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9pPr>
          </a:lstStyle>
          <a:p>
            <a:pPr eaLnBrk="1" hangingPunct="1"/>
            <a:r>
              <a:rPr lang="en-US" altLang="en-US" dirty="0"/>
              <a:t>Diagram </a:t>
            </a:r>
            <a:r>
              <a:rPr lang="en-US" altLang="en-US" dirty="0" err="1"/>
              <a:t>gerak</a:t>
            </a:r>
            <a:r>
              <a:rPr lang="en-US" altLang="en-US" dirty="0"/>
              <a:t> </a:t>
            </a:r>
            <a:r>
              <a:rPr lang="en-US" altLang="en-US" dirty="0" err="1"/>
              <a:t>relatif</a:t>
            </a:r>
            <a:r>
              <a:rPr lang="en-US" altLang="en-US" dirty="0"/>
              <a:t> v</a:t>
            </a:r>
            <a:r>
              <a:rPr lang="en-US" altLang="en-US" baseline="-25000" dirty="0"/>
              <a:t>1</a:t>
            </a:r>
            <a:r>
              <a:rPr lang="en-US" altLang="en-US" dirty="0"/>
              <a:t> dan v</a:t>
            </a:r>
            <a:r>
              <a:rPr lang="en-US" altLang="en-US" baseline="-25000" dirty="0"/>
              <a:t>2</a:t>
            </a:r>
          </a:p>
        </p:txBody>
      </p:sp>
      <p:pic>
        <p:nvPicPr>
          <p:cNvPr id="8" name="Picture 2">
            <a:extLst>
              <a:ext uri="{FF2B5EF4-FFF2-40B4-BE49-F238E27FC236}">
                <a16:creationId xmlns:a16="http://schemas.microsoft.com/office/drawing/2014/main" id="{8476B5D4-0AA2-421A-AB49-CF890B7BD3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919" y="762000"/>
            <a:ext cx="3810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3">
            <a:extLst>
              <a:ext uri="{FF2B5EF4-FFF2-40B4-BE49-F238E27FC236}">
                <a16:creationId xmlns:a16="http://schemas.microsoft.com/office/drawing/2014/main" id="{17993F86-D867-4055-9BE5-52DD64032F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1031" y="762000"/>
            <a:ext cx="3448050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7">
            <a:extLst>
              <a:ext uri="{FF2B5EF4-FFF2-40B4-BE49-F238E27FC236}">
                <a16:creationId xmlns:a16="http://schemas.microsoft.com/office/drawing/2014/main" id="{2A2C12A1-6CF6-49B9-979F-847A42C03D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452" y="3099813"/>
            <a:ext cx="9117330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altLang="en-US" dirty="0" err="1"/>
              <a:t>Secara</a:t>
            </a:r>
            <a:r>
              <a:rPr lang="en-US" altLang="en-US" dirty="0"/>
              <a:t> </a:t>
            </a:r>
            <a:r>
              <a:rPr lang="en-US" altLang="en-US" dirty="0" err="1"/>
              <a:t>umum</a:t>
            </a:r>
            <a:r>
              <a:rPr lang="en-US" altLang="en-US" dirty="0"/>
              <a:t>, </a:t>
            </a:r>
            <a:r>
              <a:rPr lang="en-US" altLang="en-US" dirty="0" err="1"/>
              <a:t>bila</a:t>
            </a:r>
            <a:r>
              <a:rPr lang="en-US" altLang="en-US" dirty="0"/>
              <a:t> </a:t>
            </a:r>
            <a:r>
              <a:rPr lang="en-US" altLang="en-US" dirty="0" err="1"/>
              <a:t>benda</a:t>
            </a:r>
            <a:r>
              <a:rPr lang="en-US" altLang="en-US" dirty="0"/>
              <a:t> A </a:t>
            </a:r>
            <a:r>
              <a:rPr lang="en-US" altLang="en-US" dirty="0" err="1"/>
              <a:t>bergerak</a:t>
            </a:r>
            <a:r>
              <a:rPr lang="en-US" altLang="en-US" dirty="0"/>
              <a:t> </a:t>
            </a:r>
            <a:r>
              <a:rPr lang="en-US" altLang="en-US" dirty="0" err="1"/>
              <a:t>dengan</a:t>
            </a:r>
            <a:r>
              <a:rPr lang="en-US" altLang="en-US" dirty="0"/>
              <a:t> </a:t>
            </a:r>
            <a:r>
              <a:rPr lang="en-US" altLang="en-US" dirty="0" err="1"/>
              <a:t>kecepatan</a:t>
            </a:r>
            <a:r>
              <a:rPr lang="en-US" altLang="en-US" dirty="0"/>
              <a:t> </a:t>
            </a:r>
            <a:r>
              <a:rPr lang="en-US" altLang="en-US" dirty="0" err="1"/>
              <a:t>v</a:t>
            </a:r>
            <a:r>
              <a:rPr lang="en-US" altLang="en-US" baseline="-25000" dirty="0" err="1"/>
              <a:t>a</a:t>
            </a:r>
            <a:r>
              <a:rPr lang="en-US" altLang="en-US" dirty="0"/>
              <a:t> </a:t>
            </a:r>
            <a:r>
              <a:rPr lang="en-US" altLang="en-US" dirty="0" err="1"/>
              <a:t>terhadap</a:t>
            </a:r>
            <a:r>
              <a:rPr lang="en-US" altLang="en-US" dirty="0"/>
              <a:t> </a:t>
            </a:r>
            <a:r>
              <a:rPr lang="en-US" altLang="en-US" dirty="0" err="1"/>
              <a:t>acuan</a:t>
            </a:r>
            <a:r>
              <a:rPr lang="en-US" altLang="en-US" dirty="0"/>
              <a:t> dan </a:t>
            </a:r>
            <a:r>
              <a:rPr lang="en-US" altLang="en-US" dirty="0" err="1"/>
              <a:t>benda</a:t>
            </a:r>
            <a:r>
              <a:rPr lang="en-US" altLang="en-US" dirty="0"/>
              <a:t> B </a:t>
            </a:r>
            <a:r>
              <a:rPr lang="en-US" altLang="en-US" dirty="0" err="1"/>
              <a:t>bergerak</a:t>
            </a:r>
            <a:r>
              <a:rPr lang="en-US" altLang="en-US" dirty="0"/>
              <a:t> </a:t>
            </a:r>
            <a:r>
              <a:rPr lang="en-US" altLang="en-US" dirty="0" err="1"/>
              <a:t>dengan</a:t>
            </a:r>
            <a:r>
              <a:rPr lang="en-US" altLang="en-US" dirty="0"/>
              <a:t> </a:t>
            </a:r>
            <a:r>
              <a:rPr lang="en-US" altLang="en-US" dirty="0" err="1"/>
              <a:t>kecepatan</a:t>
            </a:r>
            <a:r>
              <a:rPr lang="en-US" altLang="en-US" dirty="0"/>
              <a:t> </a:t>
            </a:r>
            <a:r>
              <a:rPr lang="en-US" altLang="en-US" dirty="0" err="1"/>
              <a:t>v</a:t>
            </a:r>
            <a:r>
              <a:rPr lang="en-US" altLang="en-US" baseline="-25000" dirty="0" err="1"/>
              <a:t>b</a:t>
            </a:r>
            <a:r>
              <a:rPr lang="en-US" altLang="en-US" dirty="0"/>
              <a:t> </a:t>
            </a:r>
            <a:r>
              <a:rPr lang="en-US" altLang="en-US" dirty="0" err="1"/>
              <a:t>terhadap</a:t>
            </a:r>
            <a:r>
              <a:rPr lang="en-US" altLang="en-US" dirty="0"/>
              <a:t> </a:t>
            </a:r>
            <a:r>
              <a:rPr lang="en-US" altLang="en-US" dirty="0" err="1"/>
              <a:t>acuan</a:t>
            </a:r>
            <a:r>
              <a:rPr lang="en-US" altLang="en-US" dirty="0"/>
              <a:t> yang </a:t>
            </a:r>
            <a:r>
              <a:rPr lang="en-US" altLang="en-US" dirty="0" err="1"/>
              <a:t>sama</a:t>
            </a:r>
            <a:r>
              <a:rPr lang="en-US" altLang="en-US" dirty="0"/>
              <a:t>, </a:t>
            </a:r>
            <a:r>
              <a:rPr lang="en-US" altLang="en-US" dirty="0" err="1"/>
              <a:t>maka</a:t>
            </a:r>
            <a:r>
              <a:rPr lang="en-US" altLang="en-US" dirty="0"/>
              <a:t> </a:t>
            </a:r>
            <a:r>
              <a:rPr lang="en-US" altLang="en-US" dirty="0" err="1"/>
              <a:t>kecepatan</a:t>
            </a:r>
            <a:r>
              <a:rPr lang="en-US" altLang="en-US" dirty="0"/>
              <a:t> </a:t>
            </a:r>
            <a:r>
              <a:rPr lang="en-US" altLang="en-US" dirty="0" err="1"/>
              <a:t>benda</a:t>
            </a:r>
            <a:r>
              <a:rPr lang="en-US" altLang="en-US" dirty="0"/>
              <a:t> A </a:t>
            </a:r>
            <a:r>
              <a:rPr lang="en-US" altLang="en-US" dirty="0" err="1"/>
              <a:t>terhadap</a:t>
            </a:r>
            <a:r>
              <a:rPr lang="en-US" altLang="en-US" dirty="0"/>
              <a:t> </a:t>
            </a:r>
            <a:r>
              <a:rPr lang="en-US" altLang="en-US" dirty="0" err="1"/>
              <a:t>benda</a:t>
            </a:r>
            <a:r>
              <a:rPr lang="en-US" altLang="en-US" dirty="0"/>
              <a:t> B </a:t>
            </a:r>
            <a:r>
              <a:rPr lang="en-US" altLang="en-US" dirty="0" err="1"/>
              <a:t>dinamakan</a:t>
            </a:r>
            <a:r>
              <a:rPr lang="en-US" altLang="en-US" dirty="0"/>
              <a:t> </a:t>
            </a:r>
            <a:r>
              <a:rPr lang="en-US" altLang="en-US" dirty="0" err="1"/>
              <a:t>kecepatan</a:t>
            </a:r>
            <a:r>
              <a:rPr lang="en-US" altLang="en-US" dirty="0"/>
              <a:t> relative dan </a:t>
            </a:r>
            <a:r>
              <a:rPr lang="en-US" altLang="en-US" dirty="0" err="1"/>
              <a:t>dinyatakan</a:t>
            </a:r>
            <a:r>
              <a:rPr lang="en-US" altLang="en-US" dirty="0"/>
              <a:t> </a:t>
            </a:r>
            <a:r>
              <a:rPr lang="en-US" altLang="en-US" dirty="0" err="1"/>
              <a:t>sebagai</a:t>
            </a:r>
            <a:r>
              <a:rPr lang="en-US" altLang="en-US" dirty="0"/>
              <a:t> </a:t>
            </a:r>
            <a:r>
              <a:rPr lang="en-US" altLang="en-US" dirty="0" err="1"/>
              <a:t>v</a:t>
            </a:r>
            <a:r>
              <a:rPr lang="en-US" altLang="en-US" baseline="-25000" dirty="0" err="1"/>
              <a:t>ab</a:t>
            </a:r>
            <a:r>
              <a:rPr lang="en-US" altLang="en-US" dirty="0"/>
              <a:t>, </a:t>
            </a:r>
            <a:r>
              <a:rPr lang="en-US" altLang="en-US" dirty="0" err="1"/>
              <a:t>secara</a:t>
            </a:r>
            <a:r>
              <a:rPr lang="en-US" altLang="en-US" dirty="0"/>
              <a:t> </a:t>
            </a:r>
            <a:r>
              <a:rPr lang="en-US" altLang="en-US" dirty="0" err="1"/>
              <a:t>matematika</a:t>
            </a:r>
            <a:r>
              <a:rPr lang="en-US" altLang="en-US" dirty="0"/>
              <a:t> </a:t>
            </a:r>
            <a:r>
              <a:rPr lang="en-US" altLang="en-US" dirty="0" err="1"/>
              <a:t>ditulis</a:t>
            </a:r>
            <a:r>
              <a:rPr lang="en-US" altLang="en-US" dirty="0"/>
              <a:t> </a:t>
            </a:r>
            <a:r>
              <a:rPr lang="en-US" altLang="en-US" dirty="0" err="1"/>
              <a:t>sebagai</a:t>
            </a:r>
            <a:r>
              <a:rPr lang="en-US" altLang="en-US" dirty="0"/>
              <a:t> :</a:t>
            </a:r>
          </a:p>
          <a:p>
            <a:pPr eaLnBrk="1" hangingPunct="1">
              <a:lnSpc>
                <a:spcPct val="150000"/>
              </a:lnSpc>
            </a:pPr>
            <a:endParaRPr lang="en-US" altLang="en-US" dirty="0"/>
          </a:p>
          <a:p>
            <a:pPr eaLnBrk="1" hangingPunct="1">
              <a:lnSpc>
                <a:spcPct val="150000"/>
              </a:lnSpc>
            </a:pPr>
            <a:endParaRPr lang="en-US" altLang="en-US" dirty="0"/>
          </a:p>
          <a:p>
            <a:pPr eaLnBrk="1" hangingPunct="1"/>
            <a:endParaRPr lang="en-US" altLang="en-US" dirty="0">
              <a:latin typeface="Gill Sans MT" panose="020B0502020104020203" pitchFamily="34" charset="0"/>
            </a:endParaRPr>
          </a:p>
        </p:txBody>
      </p:sp>
      <p:pic>
        <p:nvPicPr>
          <p:cNvPr id="11" name="Picture 5">
            <a:extLst>
              <a:ext uri="{FF2B5EF4-FFF2-40B4-BE49-F238E27FC236}">
                <a16:creationId xmlns:a16="http://schemas.microsoft.com/office/drawing/2014/main" id="{4FAD0095-F2B7-420F-BBF0-26E9AED00E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084" y="4938651"/>
            <a:ext cx="1524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Right Arrow 10">
            <a:extLst>
              <a:ext uri="{FF2B5EF4-FFF2-40B4-BE49-F238E27FC236}">
                <a16:creationId xmlns:a16="http://schemas.microsoft.com/office/drawing/2014/main" id="{6D646105-016E-482A-BEA1-ABDF0F2D2B8A}"/>
              </a:ext>
            </a:extLst>
          </p:cNvPr>
          <p:cNvSpPr/>
          <p:nvPr/>
        </p:nvSpPr>
        <p:spPr>
          <a:xfrm>
            <a:off x="2043919" y="5157213"/>
            <a:ext cx="762000" cy="228600"/>
          </a:xfrm>
          <a:prstGeom prst="rightArrow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3" name="Picture 6">
            <a:extLst>
              <a:ext uri="{FF2B5EF4-FFF2-40B4-BE49-F238E27FC236}">
                <a16:creationId xmlns:a16="http://schemas.microsoft.com/office/drawing/2014/main" id="{8B18E206-C331-4621-A3F0-371A4CF2D7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0169" y="4814313"/>
            <a:ext cx="3200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5779147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Sekilas Tentang Universitas Persada Indonesia Y.A.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82" y="0"/>
            <a:ext cx="9144000" cy="6858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2" name="Rectangle 1"/>
          <p:cNvSpPr/>
          <p:nvPr/>
        </p:nvSpPr>
        <p:spPr>
          <a:xfrm>
            <a:off x="0" y="6096000"/>
            <a:ext cx="9164782" cy="762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ndalus" pitchFamily="18" charset="-78"/>
                <a:cs typeface="Andalus" pitchFamily="18" charset="-78"/>
              </a:rPr>
              <a:t>                                                                                                                                   </a:t>
            </a:r>
            <a:endParaRPr lang="en-US" sz="2400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6000"/>
            <a:ext cx="1094084" cy="76200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</p:pic>
      <p:sp>
        <p:nvSpPr>
          <p:cNvPr id="4" name="Rectangle 3"/>
          <p:cNvSpPr/>
          <p:nvPr/>
        </p:nvSpPr>
        <p:spPr>
          <a:xfrm>
            <a:off x="1219200" y="6135469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/>
              <a:t>FAKULTAS TEKNIK</a:t>
            </a:r>
          </a:p>
          <a:p>
            <a:r>
              <a:rPr lang="en-US" b="1" dirty="0"/>
              <a:t>UPI - YAI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AA856C7-BA2F-41B8-AA85-045487D36C1F}"/>
              </a:ext>
            </a:extLst>
          </p:cNvPr>
          <p:cNvSpPr/>
          <p:nvPr/>
        </p:nvSpPr>
        <p:spPr>
          <a:xfrm>
            <a:off x="20782" y="0"/>
            <a:ext cx="9144000" cy="60565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3">
            <a:extLst>
              <a:ext uri="{FF2B5EF4-FFF2-40B4-BE49-F238E27FC236}">
                <a16:creationId xmlns:a16="http://schemas.microsoft.com/office/drawing/2014/main" id="{FF5107C5-8278-49FE-9AD9-A1C644501D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8756" y="76200"/>
            <a:ext cx="20208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9pPr>
          </a:lstStyle>
          <a:p>
            <a:pPr eaLnBrk="1" hangingPunct="1"/>
            <a:r>
              <a:rPr lang="id-ID" altLang="en-US" sz="2000" b="1" dirty="0">
                <a:solidFill>
                  <a:srgbClr val="FF0000"/>
                </a:solidFill>
                <a:latin typeface="Arial Narrow" panose="020B0606020202030204" pitchFamily="34" charset="0"/>
              </a:rPr>
              <a:t>5.  Satuan Angular</a:t>
            </a:r>
          </a:p>
        </p:txBody>
      </p:sp>
      <p:sp>
        <p:nvSpPr>
          <p:cNvPr id="8" name="TextBox 5">
            <a:extLst>
              <a:ext uri="{FF2B5EF4-FFF2-40B4-BE49-F238E27FC236}">
                <a16:creationId xmlns:a16="http://schemas.microsoft.com/office/drawing/2014/main" id="{C0386C8F-E674-41CF-9240-AE6FFB1E15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7042" y="515719"/>
            <a:ext cx="71247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9pPr>
          </a:lstStyle>
          <a:p>
            <a:pPr eaLnBrk="1" hangingPunct="1"/>
            <a:r>
              <a:rPr lang="id-ID" altLang="en-US" sz="2000" dirty="0">
                <a:latin typeface="Arial Narrow" panose="020B0606020202030204" pitchFamily="34" charset="0"/>
              </a:rPr>
              <a:t>Perpindahan angular (sudut) dinyatakan dalam putaran, radial atau derajat</a:t>
            </a:r>
          </a:p>
        </p:txBody>
      </p:sp>
      <p:sp>
        <p:nvSpPr>
          <p:cNvPr id="9" name="Right Arrow 6">
            <a:extLst>
              <a:ext uri="{FF2B5EF4-FFF2-40B4-BE49-F238E27FC236}">
                <a16:creationId xmlns:a16="http://schemas.microsoft.com/office/drawing/2014/main" id="{E0151DB2-8B1E-47BD-B781-8415FE27BFC5}"/>
              </a:ext>
            </a:extLst>
          </p:cNvPr>
          <p:cNvSpPr/>
          <p:nvPr/>
        </p:nvSpPr>
        <p:spPr>
          <a:xfrm>
            <a:off x="609600" y="915769"/>
            <a:ext cx="609600" cy="381000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id-ID"/>
          </a:p>
        </p:txBody>
      </p:sp>
      <p:pic>
        <p:nvPicPr>
          <p:cNvPr id="10" name="Picture 4">
            <a:extLst>
              <a:ext uri="{FF2B5EF4-FFF2-40B4-BE49-F238E27FC236}">
                <a16:creationId xmlns:a16="http://schemas.microsoft.com/office/drawing/2014/main" id="{654A547A-4B71-4073-AC5B-4C22FE7E59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3817" y="979806"/>
            <a:ext cx="5391150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8">
            <a:extLst>
              <a:ext uri="{FF2B5EF4-FFF2-40B4-BE49-F238E27FC236}">
                <a16:creationId xmlns:a16="http://schemas.microsoft.com/office/drawing/2014/main" id="{A8F9713E-C677-43E0-A28D-352B3D4829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7042" y="1511875"/>
            <a:ext cx="2286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9pPr>
          </a:lstStyle>
          <a:p>
            <a:pPr eaLnBrk="1" hangingPunct="1"/>
            <a:r>
              <a:rPr lang="id-ID" altLang="en-US" b="1" dirty="0">
                <a:solidFill>
                  <a:srgbClr val="00B0F0"/>
                </a:solidFill>
              </a:rPr>
              <a:t>5.1.  Satuan Radian</a:t>
            </a:r>
          </a:p>
        </p:txBody>
      </p:sp>
      <p:pic>
        <p:nvPicPr>
          <p:cNvPr id="12" name="Picture 6">
            <a:extLst>
              <a:ext uri="{FF2B5EF4-FFF2-40B4-BE49-F238E27FC236}">
                <a16:creationId xmlns:a16="http://schemas.microsoft.com/office/drawing/2014/main" id="{A7A5E009-F3DE-4DF8-9A1A-1A7E6B4CA2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4742" y="1966157"/>
            <a:ext cx="990600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E7D261D8-CCCC-4D76-8F6F-D66A58A135BA}"/>
              </a:ext>
            </a:extLst>
          </p:cNvPr>
          <p:cNvCxnSpPr/>
          <p:nvPr/>
        </p:nvCxnSpPr>
        <p:spPr>
          <a:xfrm>
            <a:off x="2438400" y="2142150"/>
            <a:ext cx="609600" cy="1588"/>
          </a:xfrm>
          <a:prstGeom prst="straightConnector1">
            <a:avLst/>
          </a:prstGeom>
          <a:ln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4">
            <a:extLst>
              <a:ext uri="{FF2B5EF4-FFF2-40B4-BE49-F238E27FC236}">
                <a16:creationId xmlns:a16="http://schemas.microsoft.com/office/drawing/2014/main" id="{F6E45219-102D-4AD3-A84A-5263AB6861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1881763"/>
            <a:ext cx="29400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9pPr>
          </a:lstStyle>
          <a:p>
            <a:pPr eaLnBrk="1" hangingPunct="1"/>
            <a:r>
              <a:rPr lang="id-ID" altLang="en-US" dirty="0"/>
              <a:t>S = busur panjang</a:t>
            </a:r>
          </a:p>
          <a:p>
            <a:pPr eaLnBrk="1" hangingPunct="1"/>
            <a:r>
              <a:rPr lang="id-ID" altLang="en-US" dirty="0"/>
              <a:t>R = r = jari-2 lintasan</a:t>
            </a:r>
          </a:p>
          <a:p>
            <a:pPr eaLnBrk="1" hangingPunct="1"/>
            <a:r>
              <a:rPr lang="id-ID" altLang="en-US" dirty="0">
                <a:sym typeface="Symbol" panose="05050102010706020507" pitchFamily="18" charset="2"/>
              </a:rPr>
              <a:t>  = sudut antara dua jari-2</a:t>
            </a:r>
            <a:endParaRPr lang="id-ID" altLang="en-US" dirty="0"/>
          </a:p>
        </p:txBody>
      </p:sp>
      <p:sp>
        <p:nvSpPr>
          <p:cNvPr id="15" name="TextBox 15">
            <a:extLst>
              <a:ext uri="{FF2B5EF4-FFF2-40B4-BE49-F238E27FC236}">
                <a16:creationId xmlns:a16="http://schemas.microsoft.com/office/drawing/2014/main" id="{0D6D29AE-2E77-43C1-9D5F-87BB51BC24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6758" y="2758357"/>
            <a:ext cx="4572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9pPr>
          </a:lstStyle>
          <a:p>
            <a:pPr eaLnBrk="1" hangingPunct="1"/>
            <a:r>
              <a:rPr lang="id-ID" altLang="en-US" b="1" dirty="0">
                <a:solidFill>
                  <a:srgbClr val="00B0F0"/>
                </a:solidFill>
              </a:rPr>
              <a:t>5.2.  Kecepatan sudut suatu benda</a:t>
            </a:r>
          </a:p>
        </p:txBody>
      </p:sp>
      <p:pic>
        <p:nvPicPr>
          <p:cNvPr id="16" name="Picture 7">
            <a:extLst>
              <a:ext uri="{FF2B5EF4-FFF2-40B4-BE49-F238E27FC236}">
                <a16:creationId xmlns:a16="http://schemas.microsoft.com/office/drawing/2014/main" id="{EA2B03DF-1ADF-487D-9552-3795D4F011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4084" y="3128245"/>
            <a:ext cx="167640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TextBox 21">
            <a:extLst>
              <a:ext uri="{FF2B5EF4-FFF2-40B4-BE49-F238E27FC236}">
                <a16:creationId xmlns:a16="http://schemas.microsoft.com/office/drawing/2014/main" id="{61AA642F-C3CF-40E4-9C30-4A4B933463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4742" y="4074076"/>
            <a:ext cx="11699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9pPr>
          </a:lstStyle>
          <a:p>
            <a:pPr eaLnBrk="1" hangingPunct="1"/>
            <a:r>
              <a:rPr lang="el-GR" altLang="en-US" b="1" dirty="0"/>
              <a:t>ω</a:t>
            </a:r>
            <a:r>
              <a:rPr lang="id-ID" altLang="en-US" b="1" dirty="0"/>
              <a:t> = 2.pi.f</a:t>
            </a:r>
          </a:p>
        </p:txBody>
      </p:sp>
      <p:sp>
        <p:nvSpPr>
          <p:cNvPr id="18" name="Right Arrow 22">
            <a:extLst>
              <a:ext uri="{FF2B5EF4-FFF2-40B4-BE49-F238E27FC236}">
                <a16:creationId xmlns:a16="http://schemas.microsoft.com/office/drawing/2014/main" id="{741664E4-5A00-45A6-A468-A1025DAE7243}"/>
              </a:ext>
            </a:extLst>
          </p:cNvPr>
          <p:cNvSpPr/>
          <p:nvPr/>
        </p:nvSpPr>
        <p:spPr>
          <a:xfrm>
            <a:off x="3010221" y="3729756"/>
            <a:ext cx="609600" cy="484188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id-ID"/>
          </a:p>
        </p:txBody>
      </p:sp>
      <p:sp>
        <p:nvSpPr>
          <p:cNvPr id="20" name="TextBox 18">
            <a:extLst>
              <a:ext uri="{FF2B5EF4-FFF2-40B4-BE49-F238E27FC236}">
                <a16:creationId xmlns:a16="http://schemas.microsoft.com/office/drawing/2014/main" id="{E258BCD9-4892-44A0-9A94-886B5BEF97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25029" y="3429000"/>
            <a:ext cx="2859088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9pPr>
          </a:lstStyle>
          <a:p>
            <a:pPr eaLnBrk="1" hangingPunct="1"/>
            <a:r>
              <a:rPr lang="el-GR" altLang="en-US" dirty="0"/>
              <a:t>ω</a:t>
            </a:r>
            <a:r>
              <a:rPr lang="id-ID" altLang="en-US" dirty="0"/>
              <a:t>r = rad/det = o/det = rpm</a:t>
            </a:r>
          </a:p>
          <a:p>
            <a:pPr eaLnBrk="1" hangingPunct="1"/>
            <a:r>
              <a:rPr lang="id-ID" altLang="en-US" dirty="0">
                <a:sym typeface="Symbol" panose="05050102010706020507" pitchFamily="18" charset="2"/>
              </a:rPr>
              <a:t>o</a:t>
            </a:r>
            <a:r>
              <a:rPr lang="id-ID" altLang="en-US" dirty="0"/>
              <a:t> = sudut pada t=0</a:t>
            </a:r>
          </a:p>
          <a:p>
            <a:pPr eaLnBrk="1" hangingPunct="1"/>
            <a:r>
              <a:rPr lang="id-ID" altLang="en-US" dirty="0">
                <a:sym typeface="Symbol" panose="05050102010706020507" pitchFamily="18" charset="2"/>
              </a:rPr>
              <a:t>r  = sudut pada t = tr</a:t>
            </a:r>
          </a:p>
          <a:p>
            <a:pPr eaLnBrk="1" hangingPunct="1"/>
            <a:r>
              <a:rPr lang="id-ID" altLang="en-US" dirty="0">
                <a:sym typeface="Symbol" panose="05050102010706020507" pitchFamily="18" charset="2"/>
              </a:rPr>
              <a:t>f = frekuensi</a:t>
            </a:r>
            <a:endParaRPr lang="id-ID" altLang="en-US" dirty="0"/>
          </a:p>
        </p:txBody>
      </p:sp>
      <p:sp>
        <p:nvSpPr>
          <p:cNvPr id="21" name="TextBox 19">
            <a:extLst>
              <a:ext uri="{FF2B5EF4-FFF2-40B4-BE49-F238E27FC236}">
                <a16:creationId xmlns:a16="http://schemas.microsoft.com/office/drawing/2014/main" id="{1C912A2A-AF1D-4439-978D-034F61944C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7042" y="4610791"/>
            <a:ext cx="4572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9pPr>
          </a:lstStyle>
          <a:p>
            <a:pPr eaLnBrk="1" hangingPunct="1"/>
            <a:r>
              <a:rPr lang="id-ID" altLang="en-US" b="1" dirty="0">
                <a:solidFill>
                  <a:srgbClr val="00B0F0"/>
                </a:solidFill>
              </a:rPr>
              <a:t>5.3.  Percepatan sudut suatu benda</a:t>
            </a:r>
          </a:p>
        </p:txBody>
      </p:sp>
      <p:pic>
        <p:nvPicPr>
          <p:cNvPr id="22" name="Picture 8">
            <a:extLst>
              <a:ext uri="{FF2B5EF4-FFF2-40B4-BE49-F238E27FC236}">
                <a16:creationId xmlns:a16="http://schemas.microsoft.com/office/drawing/2014/main" id="{B226F8A3-CF23-4EE3-9D39-B334E9C412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2245" y="5009719"/>
            <a:ext cx="2466975" cy="847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705476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Sekilas Tentang Universitas Persada Indonesia Y.A.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82" y="0"/>
            <a:ext cx="9144000" cy="6858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2" name="Rectangle 1"/>
          <p:cNvSpPr/>
          <p:nvPr/>
        </p:nvSpPr>
        <p:spPr>
          <a:xfrm>
            <a:off x="0" y="6096000"/>
            <a:ext cx="9164782" cy="762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ndalus" pitchFamily="18" charset="-78"/>
                <a:cs typeface="Andalus" pitchFamily="18" charset="-78"/>
              </a:rPr>
              <a:t>                                                                                                                                   </a:t>
            </a:r>
            <a:endParaRPr lang="en-US" sz="2400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6000"/>
            <a:ext cx="1094084" cy="76200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</p:pic>
      <p:sp>
        <p:nvSpPr>
          <p:cNvPr id="4" name="Rectangle 3"/>
          <p:cNvSpPr/>
          <p:nvPr/>
        </p:nvSpPr>
        <p:spPr>
          <a:xfrm>
            <a:off x="1219200" y="6135469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/>
              <a:t>FAKULTAS TEKNIK</a:t>
            </a:r>
          </a:p>
          <a:p>
            <a:r>
              <a:rPr lang="en-US" b="1" dirty="0"/>
              <a:t>UPI - YAI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2D3B985-57EB-48BD-BA25-78D1E1919B83}"/>
              </a:ext>
            </a:extLst>
          </p:cNvPr>
          <p:cNvSpPr/>
          <p:nvPr/>
        </p:nvSpPr>
        <p:spPr>
          <a:xfrm>
            <a:off x="0" y="0"/>
            <a:ext cx="9164782" cy="609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3">
            <a:extLst>
              <a:ext uri="{FF2B5EF4-FFF2-40B4-BE49-F238E27FC236}">
                <a16:creationId xmlns:a16="http://schemas.microsoft.com/office/drawing/2014/main" id="{D164120D-3C86-483A-94FD-1FA7E75A8D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94957"/>
            <a:ext cx="4572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9pPr>
          </a:lstStyle>
          <a:p>
            <a:pPr eaLnBrk="1" hangingPunct="1"/>
            <a:r>
              <a:rPr lang="id-ID" altLang="en-US" b="1" dirty="0">
                <a:solidFill>
                  <a:srgbClr val="00B0F0"/>
                </a:solidFill>
              </a:rPr>
              <a:t>5.4.  Gaya Centrifugal</a:t>
            </a:r>
          </a:p>
        </p:txBody>
      </p:sp>
      <p:sp>
        <p:nvSpPr>
          <p:cNvPr id="8" name="TextBox 6">
            <a:extLst>
              <a:ext uri="{FF2B5EF4-FFF2-40B4-BE49-F238E27FC236}">
                <a16:creationId xmlns:a16="http://schemas.microsoft.com/office/drawing/2014/main" id="{720B6EA9-7543-4D3F-A91E-75C2C678A8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0016" y="504314"/>
            <a:ext cx="9858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9pPr>
          </a:lstStyle>
          <a:p>
            <a:pPr eaLnBrk="1" hangingPunct="1"/>
            <a:r>
              <a:rPr lang="id-ID" altLang="en-US" b="1" dirty="0"/>
              <a:t>F = m.a</a:t>
            </a:r>
          </a:p>
        </p:txBody>
      </p:sp>
      <p:pic>
        <p:nvPicPr>
          <p:cNvPr id="9" name="Picture 3">
            <a:extLst>
              <a:ext uri="{FF2B5EF4-FFF2-40B4-BE49-F238E27FC236}">
                <a16:creationId xmlns:a16="http://schemas.microsoft.com/office/drawing/2014/main" id="{24491481-E576-4788-B831-EF13E804F8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7154" y="1050854"/>
            <a:ext cx="10287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ight Arrow 7">
            <a:extLst>
              <a:ext uri="{FF2B5EF4-FFF2-40B4-BE49-F238E27FC236}">
                <a16:creationId xmlns:a16="http://schemas.microsoft.com/office/drawing/2014/main" id="{BB8782CF-DA76-4961-B4A5-1ACB940476FB}"/>
              </a:ext>
            </a:extLst>
          </p:cNvPr>
          <p:cNvSpPr/>
          <p:nvPr/>
        </p:nvSpPr>
        <p:spPr>
          <a:xfrm>
            <a:off x="2626857" y="689258"/>
            <a:ext cx="533400" cy="457200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id-ID"/>
          </a:p>
        </p:txBody>
      </p:sp>
      <p:pic>
        <p:nvPicPr>
          <p:cNvPr id="11" name="Picture 2">
            <a:extLst>
              <a:ext uri="{FF2B5EF4-FFF2-40B4-BE49-F238E27FC236}">
                <a16:creationId xmlns:a16="http://schemas.microsoft.com/office/drawing/2014/main" id="{58F4B0EC-C2D8-44D5-B248-862627A741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559802"/>
            <a:ext cx="1581150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Box 9">
            <a:extLst>
              <a:ext uri="{FF2B5EF4-FFF2-40B4-BE49-F238E27FC236}">
                <a16:creationId xmlns:a16="http://schemas.microsoft.com/office/drawing/2014/main" id="{A067E892-EB0D-4F45-82DC-B00551BA31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6326" y="1750417"/>
            <a:ext cx="6324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9pPr>
          </a:lstStyle>
          <a:p>
            <a:pPr eaLnBrk="1" hangingPunct="1"/>
            <a:r>
              <a:rPr lang="id-ID" altLang="en-US" b="1" dirty="0">
                <a:solidFill>
                  <a:srgbClr val="00B0F0"/>
                </a:solidFill>
              </a:rPr>
              <a:t>5.5.  Hubungan Besaran Tangensial dan Angular</a:t>
            </a:r>
          </a:p>
        </p:txBody>
      </p:sp>
      <p:pic>
        <p:nvPicPr>
          <p:cNvPr id="13" name="Picture 4">
            <a:extLst>
              <a:ext uri="{FF2B5EF4-FFF2-40B4-BE49-F238E27FC236}">
                <a16:creationId xmlns:a16="http://schemas.microsoft.com/office/drawing/2014/main" id="{D688347D-247A-4B7E-9461-D9C070800E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256052"/>
            <a:ext cx="7620000" cy="36385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207957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Sekilas Tentang Universitas Persada Indonesia Y.A.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82" y="0"/>
            <a:ext cx="9144000" cy="6858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2" name="Rectangle 1"/>
          <p:cNvSpPr/>
          <p:nvPr/>
        </p:nvSpPr>
        <p:spPr>
          <a:xfrm>
            <a:off x="0" y="6096000"/>
            <a:ext cx="9164782" cy="762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ndalus" pitchFamily="18" charset="-78"/>
                <a:cs typeface="Andalus" pitchFamily="18" charset="-78"/>
              </a:rPr>
              <a:t>                                                                                                                                   </a:t>
            </a:r>
            <a:endParaRPr lang="en-US" sz="2400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6000"/>
            <a:ext cx="1094084" cy="76200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</p:pic>
      <p:sp>
        <p:nvSpPr>
          <p:cNvPr id="4" name="Rectangle 3"/>
          <p:cNvSpPr/>
          <p:nvPr/>
        </p:nvSpPr>
        <p:spPr>
          <a:xfrm>
            <a:off x="1219200" y="6135469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/>
              <a:t>FAKULTAS TEKNIK</a:t>
            </a:r>
          </a:p>
          <a:p>
            <a:r>
              <a:rPr lang="en-US" b="1" dirty="0"/>
              <a:t>UPI - YAI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CB65D6A-419F-4C2E-A4B4-1ABF7CC51EE7}"/>
              </a:ext>
            </a:extLst>
          </p:cNvPr>
          <p:cNvSpPr/>
          <p:nvPr/>
        </p:nvSpPr>
        <p:spPr>
          <a:xfrm>
            <a:off x="228600" y="304800"/>
            <a:ext cx="22860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Rumah</a:t>
            </a:r>
            <a:r>
              <a:rPr lang="en-US" dirty="0"/>
              <a:t> !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95D0D68-00A3-4F0B-8BEB-D5AC1554862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600" y="1053904"/>
            <a:ext cx="8868799" cy="168929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BABE9B3-119C-45F0-914F-781B400B04D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8599" y="2743199"/>
            <a:ext cx="8868800" cy="1705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039975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Sekilas Tentang Universitas Persada Indonesia Y.A.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82" y="0"/>
            <a:ext cx="9144000" cy="6858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2" name="Rectangle 1"/>
          <p:cNvSpPr/>
          <p:nvPr/>
        </p:nvSpPr>
        <p:spPr>
          <a:xfrm>
            <a:off x="0" y="6096000"/>
            <a:ext cx="9164782" cy="762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ndalus" pitchFamily="18" charset="-78"/>
                <a:cs typeface="Andalus" pitchFamily="18" charset="-78"/>
              </a:rPr>
              <a:t>                                                                                                                                   </a:t>
            </a:r>
            <a:endParaRPr lang="en-US" sz="2400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6000"/>
            <a:ext cx="1094084" cy="76200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</p:pic>
      <p:sp>
        <p:nvSpPr>
          <p:cNvPr id="4" name="Rectangle 3"/>
          <p:cNvSpPr/>
          <p:nvPr/>
        </p:nvSpPr>
        <p:spPr>
          <a:xfrm>
            <a:off x="1219200" y="6135469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/>
              <a:t>FAKULTAS TEKNIK</a:t>
            </a:r>
          </a:p>
          <a:p>
            <a:r>
              <a:rPr lang="en-US" b="1" dirty="0"/>
              <a:t>UPI - YAI</a:t>
            </a:r>
          </a:p>
        </p:txBody>
      </p:sp>
      <p:pic>
        <p:nvPicPr>
          <p:cNvPr id="8" name="Picture 2" descr="C:\Users\user\AppData\Local\Microsoft\Windows\Temporary Internet Files\Content.IE5\VALPFN7U\sign_stop_PNG25633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117600"/>
            <a:ext cx="5410200" cy="39073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209603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Sekilas Tentang Universitas Persada Indonesia Y.A.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517"/>
            <a:ext cx="9144000" cy="6858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2" name="Rectangle 1"/>
          <p:cNvSpPr/>
          <p:nvPr/>
        </p:nvSpPr>
        <p:spPr>
          <a:xfrm>
            <a:off x="0" y="6096000"/>
            <a:ext cx="9164782" cy="762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ndalus" pitchFamily="18" charset="-78"/>
                <a:cs typeface="Andalus" pitchFamily="18" charset="-78"/>
              </a:rPr>
              <a:t>                                                                                                                                   </a:t>
            </a:r>
            <a:endParaRPr lang="en-US" sz="2400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6000"/>
            <a:ext cx="1094084" cy="76200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</p:pic>
      <p:sp>
        <p:nvSpPr>
          <p:cNvPr id="4" name="Rectangle 3"/>
          <p:cNvSpPr/>
          <p:nvPr/>
        </p:nvSpPr>
        <p:spPr>
          <a:xfrm>
            <a:off x="1219200" y="6135469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/>
              <a:t>FAKULTAS TEKNIK</a:t>
            </a:r>
          </a:p>
          <a:p>
            <a:r>
              <a:rPr lang="en-US" b="1" dirty="0"/>
              <a:t>UPI - YAI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A8E76A7-F714-4463-95A4-BE1ADE232ED2}"/>
              </a:ext>
            </a:extLst>
          </p:cNvPr>
          <p:cNvSpPr/>
          <p:nvPr/>
        </p:nvSpPr>
        <p:spPr>
          <a:xfrm>
            <a:off x="0" y="76200"/>
            <a:ext cx="9144000" cy="59471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16960E3E-182F-4C3E-8134-0A02CEE991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04800" y="228600"/>
            <a:ext cx="3962400" cy="2514600"/>
          </a:xfrm>
          <a:prstGeom prst="rect">
            <a:avLst/>
          </a:prstGeom>
          <a:ln w="3175">
            <a:solidFill>
              <a:srgbClr val="00B0F0"/>
            </a:solidFill>
            <a:miter lim="800000"/>
            <a:headEnd/>
            <a:tailEnd/>
          </a:ln>
        </p:spPr>
      </p:pic>
      <p:sp>
        <p:nvSpPr>
          <p:cNvPr id="12" name="TextBox 5">
            <a:extLst>
              <a:ext uri="{FF2B5EF4-FFF2-40B4-BE49-F238E27FC236}">
                <a16:creationId xmlns:a16="http://schemas.microsoft.com/office/drawing/2014/main" id="{B0AC59B7-E4EB-48D9-A83A-82E90F17C0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82391" y="849924"/>
            <a:ext cx="10112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9pPr>
          </a:lstStyle>
          <a:p>
            <a:pPr eaLnBrk="1" hangingPunct="1"/>
            <a:r>
              <a:rPr lang="en-US" altLang="en-US" sz="2000" dirty="0" err="1"/>
              <a:t>atau</a:t>
            </a:r>
            <a:r>
              <a:rPr lang="en-US" altLang="en-US" sz="2000" dirty="0"/>
              <a:t> </a:t>
            </a:r>
          </a:p>
        </p:txBody>
      </p:sp>
      <p:pic>
        <p:nvPicPr>
          <p:cNvPr id="13" name="Picture 3">
            <a:extLst>
              <a:ext uri="{FF2B5EF4-FFF2-40B4-BE49-F238E27FC236}">
                <a16:creationId xmlns:a16="http://schemas.microsoft.com/office/drawing/2014/main" id="{B63A83F0-0A64-4F6A-AAAF-7F35BADEA1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1525173"/>
            <a:ext cx="20574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Box 8">
            <a:extLst>
              <a:ext uri="{FF2B5EF4-FFF2-40B4-BE49-F238E27FC236}">
                <a16:creationId xmlns:a16="http://schemas.microsoft.com/office/drawing/2014/main" id="{2EB00523-91C2-4E0F-A25C-3137676B02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2815884"/>
            <a:ext cx="5695950" cy="338138"/>
          </a:xfrm>
          <a:prstGeom prst="rect">
            <a:avLst/>
          </a:prstGeom>
          <a:noFill/>
          <a:ln w="9525">
            <a:solidFill>
              <a:srgbClr val="FEE6F9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9pPr>
          </a:lstStyle>
          <a:p>
            <a:pPr eaLnBrk="1" hangingPunct="1"/>
            <a:r>
              <a:rPr lang="en-US" altLang="en-US" sz="1600" dirty="0"/>
              <a:t>Gambar : </a:t>
            </a:r>
            <a:r>
              <a:rPr lang="en-US" altLang="en-US" sz="1600" dirty="0" err="1"/>
              <a:t>Pergeseran</a:t>
            </a:r>
            <a:r>
              <a:rPr lang="en-US" altLang="en-US" sz="1600" dirty="0"/>
              <a:t> &amp; </a:t>
            </a:r>
            <a:r>
              <a:rPr lang="en-US" altLang="en-US" sz="1600" dirty="0" err="1"/>
              <a:t>kecepatan</a:t>
            </a:r>
            <a:r>
              <a:rPr lang="en-US" altLang="en-US" sz="1600" dirty="0"/>
              <a:t> rata-2 </a:t>
            </a:r>
            <a:r>
              <a:rPr lang="en-US" altLang="en-US" sz="1600" dirty="0" err="1"/>
              <a:t>gerak</a:t>
            </a:r>
            <a:r>
              <a:rPr lang="en-US" altLang="en-US" sz="1600" dirty="0"/>
              <a:t> </a:t>
            </a:r>
            <a:r>
              <a:rPr lang="en-US" altLang="en-US" sz="1600" dirty="0" err="1"/>
              <a:t>melengkung</a:t>
            </a:r>
            <a:endParaRPr lang="en-US" altLang="en-US" sz="1600" dirty="0"/>
          </a:p>
        </p:txBody>
      </p:sp>
      <p:pic>
        <p:nvPicPr>
          <p:cNvPr id="15" name="Picture 6">
            <a:extLst>
              <a:ext uri="{FF2B5EF4-FFF2-40B4-BE49-F238E27FC236}">
                <a16:creationId xmlns:a16="http://schemas.microsoft.com/office/drawing/2014/main" id="{8DDEB701-1A92-4E83-817C-73E88866A5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523" y="3233739"/>
            <a:ext cx="7772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7">
            <a:extLst>
              <a:ext uri="{FF2B5EF4-FFF2-40B4-BE49-F238E27FC236}">
                <a16:creationId xmlns:a16="http://schemas.microsoft.com/office/drawing/2014/main" id="{1A482E8F-5500-4C73-8E4A-51AAE0D747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4021310"/>
            <a:ext cx="24384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262106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Sekilas Tentang Universitas Persada Indonesia Y.A.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82" y="0"/>
            <a:ext cx="9144000" cy="6858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2" name="Rectangle 1"/>
          <p:cNvSpPr/>
          <p:nvPr/>
        </p:nvSpPr>
        <p:spPr>
          <a:xfrm>
            <a:off x="0" y="6096000"/>
            <a:ext cx="9164782" cy="762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ndalus" pitchFamily="18" charset="-78"/>
                <a:cs typeface="Andalus" pitchFamily="18" charset="-78"/>
              </a:rPr>
              <a:t>                                                                                                                                   </a:t>
            </a:r>
            <a:endParaRPr lang="en-US" sz="2400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6000"/>
            <a:ext cx="1094084" cy="76200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</p:pic>
      <p:sp>
        <p:nvSpPr>
          <p:cNvPr id="4" name="Rectangle 3"/>
          <p:cNvSpPr/>
          <p:nvPr/>
        </p:nvSpPr>
        <p:spPr>
          <a:xfrm>
            <a:off x="1219200" y="6135469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/>
              <a:t>FAKULTAS TEKNIK</a:t>
            </a:r>
          </a:p>
          <a:p>
            <a:r>
              <a:rPr lang="en-US" b="1" dirty="0"/>
              <a:t>UPI - YAI</a:t>
            </a:r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F7D226E8-5391-4CE5-84E6-E0F604C4C7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200" y="228600"/>
            <a:ext cx="3505200" cy="3048000"/>
          </a:xfrm>
          <a:prstGeom prst="rect">
            <a:avLst/>
          </a:prstGeom>
        </p:spPr>
      </p:pic>
      <p:sp>
        <p:nvSpPr>
          <p:cNvPr id="7" name="Right Arrow 5">
            <a:extLst>
              <a:ext uri="{FF2B5EF4-FFF2-40B4-BE49-F238E27FC236}">
                <a16:creationId xmlns:a16="http://schemas.microsoft.com/office/drawing/2014/main" id="{A18B451D-384B-4653-853E-F1CD3689FFF1}"/>
              </a:ext>
            </a:extLst>
          </p:cNvPr>
          <p:cNvSpPr/>
          <p:nvPr/>
        </p:nvSpPr>
        <p:spPr>
          <a:xfrm>
            <a:off x="3962400" y="1333500"/>
            <a:ext cx="609600" cy="1143000"/>
          </a:xfrm>
          <a:prstGeom prst="rightArrow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76429CD-EC86-4C86-A9D2-E727A64A017F}"/>
              </a:ext>
            </a:extLst>
          </p:cNvPr>
          <p:cNvSpPr/>
          <p:nvPr/>
        </p:nvSpPr>
        <p:spPr>
          <a:xfrm>
            <a:off x="4603173" y="228600"/>
            <a:ext cx="4333009" cy="304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7">
            <a:extLst>
              <a:ext uri="{FF2B5EF4-FFF2-40B4-BE49-F238E27FC236}">
                <a16:creationId xmlns:a16="http://schemas.microsoft.com/office/drawing/2014/main" id="{408CF056-A52A-439F-B40E-FB66E05531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457200"/>
            <a:ext cx="3276600" cy="2246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9pPr>
          </a:lstStyle>
          <a:p>
            <a:pPr eaLnBrk="1" hangingPunct="1">
              <a:buFontTx/>
              <a:buAutoNum type="arabicPeriod"/>
            </a:pPr>
            <a:r>
              <a:rPr lang="en-US" altLang="en-US" sz="2000" dirty="0" err="1">
                <a:latin typeface="Arial Narrow" panose="020B0606020202030204" pitchFamily="34" charset="0"/>
              </a:rPr>
              <a:t>Besar</a:t>
            </a:r>
            <a:r>
              <a:rPr lang="en-US" altLang="en-US" sz="2000" dirty="0">
                <a:latin typeface="Arial Narrow" panose="020B0606020202030204" pitchFamily="34" charset="0"/>
              </a:rPr>
              <a:t>  dan </a:t>
            </a:r>
            <a:r>
              <a:rPr lang="en-US" altLang="en-US" sz="2000" dirty="0" err="1">
                <a:latin typeface="Arial Narrow" panose="020B0606020202030204" pitchFamily="34" charset="0"/>
              </a:rPr>
              <a:t>arah</a:t>
            </a:r>
            <a:r>
              <a:rPr lang="en-US" altLang="en-US" sz="2000" dirty="0">
                <a:latin typeface="Arial Narrow" panose="020B0606020202030204" pitchFamily="34" charset="0"/>
              </a:rPr>
              <a:t> </a:t>
            </a:r>
            <a:r>
              <a:rPr lang="en-US" altLang="en-US" sz="2000" dirty="0" err="1">
                <a:latin typeface="Arial Narrow" panose="020B0606020202030204" pitchFamily="34" charset="0"/>
              </a:rPr>
              <a:t>kecepatan</a:t>
            </a:r>
            <a:r>
              <a:rPr lang="en-US" altLang="en-US" sz="2000" dirty="0">
                <a:latin typeface="Arial Narrow" panose="020B0606020202030204" pitchFamily="34" charset="0"/>
              </a:rPr>
              <a:t> </a:t>
            </a:r>
            <a:r>
              <a:rPr lang="en-US" altLang="en-US" sz="2000" dirty="0" err="1">
                <a:latin typeface="Arial Narrow" panose="020B0606020202030204" pitchFamily="34" charset="0"/>
              </a:rPr>
              <a:t>selalu</a:t>
            </a:r>
            <a:r>
              <a:rPr lang="en-US" altLang="en-US" sz="2000" dirty="0">
                <a:latin typeface="Arial Narrow" panose="020B0606020202030204" pitchFamily="34" charset="0"/>
              </a:rPr>
              <a:t> </a:t>
            </a:r>
            <a:r>
              <a:rPr lang="en-US" altLang="en-US" sz="2000" dirty="0" err="1">
                <a:latin typeface="Arial Narrow" panose="020B0606020202030204" pitchFamily="34" charset="0"/>
              </a:rPr>
              <a:t>berubah</a:t>
            </a:r>
            <a:endParaRPr lang="en-US" altLang="en-US" sz="2000" dirty="0">
              <a:latin typeface="Arial Narrow" panose="020B0606020202030204" pitchFamily="34" charset="0"/>
            </a:endParaRPr>
          </a:p>
          <a:p>
            <a:pPr eaLnBrk="1" hangingPunct="1">
              <a:buFontTx/>
              <a:buAutoNum type="arabicPeriod"/>
            </a:pPr>
            <a:r>
              <a:rPr lang="en-US" altLang="en-US" sz="2000" dirty="0" err="1">
                <a:latin typeface="Arial Narrow" panose="020B0606020202030204" pitchFamily="34" charset="0"/>
              </a:rPr>
              <a:t>Besar</a:t>
            </a:r>
            <a:r>
              <a:rPr lang="en-US" altLang="en-US" sz="2000" dirty="0">
                <a:latin typeface="Arial Narrow" panose="020B0606020202030204" pitchFamily="34" charset="0"/>
              </a:rPr>
              <a:t> </a:t>
            </a:r>
            <a:r>
              <a:rPr lang="en-US" altLang="en-US" sz="2000" dirty="0" err="1">
                <a:latin typeface="Arial Narrow" panose="020B0606020202030204" pitchFamily="34" charset="0"/>
              </a:rPr>
              <a:t>berubah</a:t>
            </a:r>
            <a:r>
              <a:rPr lang="en-US" altLang="en-US" sz="2000" dirty="0">
                <a:latin typeface="Arial Narrow" panose="020B0606020202030204" pitchFamily="34" charset="0"/>
              </a:rPr>
              <a:t>, </a:t>
            </a:r>
            <a:r>
              <a:rPr lang="en-US" altLang="en-US" sz="2000" dirty="0" err="1">
                <a:latin typeface="Arial Narrow" panose="020B0606020202030204" pitchFamily="34" charset="0"/>
              </a:rPr>
              <a:t>karena</a:t>
            </a:r>
            <a:r>
              <a:rPr lang="en-US" altLang="en-US" sz="2000" dirty="0">
                <a:latin typeface="Arial Narrow" panose="020B0606020202030204" pitchFamily="34" charset="0"/>
              </a:rPr>
              <a:t> </a:t>
            </a:r>
            <a:r>
              <a:rPr lang="en-US" altLang="en-US" sz="2000" dirty="0" err="1">
                <a:latin typeface="Arial Narrow" panose="020B0606020202030204" pitchFamily="34" charset="0"/>
              </a:rPr>
              <a:t>kelajuan</a:t>
            </a:r>
            <a:r>
              <a:rPr lang="en-US" altLang="en-US" sz="2000" dirty="0">
                <a:latin typeface="Arial Narrow" panose="020B0606020202030204" pitchFamily="34" charset="0"/>
              </a:rPr>
              <a:t> </a:t>
            </a:r>
            <a:r>
              <a:rPr lang="en-US" altLang="en-US" sz="2000" dirty="0" err="1">
                <a:latin typeface="Arial Narrow" panose="020B0606020202030204" pitchFamily="34" charset="0"/>
              </a:rPr>
              <a:t>partikel</a:t>
            </a:r>
            <a:endParaRPr lang="en-US" altLang="en-US" sz="2000" dirty="0">
              <a:latin typeface="Arial Narrow" panose="020B0606020202030204" pitchFamily="34" charset="0"/>
            </a:endParaRPr>
          </a:p>
          <a:p>
            <a:pPr eaLnBrk="1" hangingPunct="1">
              <a:buFontTx/>
              <a:buAutoNum type="arabicPeriod"/>
            </a:pPr>
            <a:r>
              <a:rPr lang="en-US" altLang="en-US" sz="2000" dirty="0" err="1">
                <a:latin typeface="Arial Narrow" panose="020B0606020202030204" pitchFamily="34" charset="0"/>
              </a:rPr>
              <a:t>Arah</a:t>
            </a:r>
            <a:r>
              <a:rPr lang="en-US" altLang="en-US" sz="2000" dirty="0">
                <a:latin typeface="Arial Narrow" panose="020B0606020202030204" pitchFamily="34" charset="0"/>
              </a:rPr>
              <a:t> </a:t>
            </a:r>
            <a:r>
              <a:rPr lang="en-US" altLang="en-US" sz="2000" dirty="0" err="1">
                <a:latin typeface="Arial Narrow" panose="020B0606020202030204" pitchFamily="34" charset="0"/>
              </a:rPr>
              <a:t>kecepatan</a:t>
            </a:r>
            <a:r>
              <a:rPr lang="en-US" altLang="en-US" sz="2000" dirty="0">
                <a:latin typeface="Arial Narrow" panose="020B0606020202030204" pitchFamily="34" charset="0"/>
              </a:rPr>
              <a:t> </a:t>
            </a:r>
            <a:r>
              <a:rPr lang="en-US" altLang="en-US" sz="2000" dirty="0" err="1">
                <a:latin typeface="Arial Narrow" panose="020B0606020202030204" pitchFamily="34" charset="0"/>
              </a:rPr>
              <a:t>berubah</a:t>
            </a:r>
            <a:r>
              <a:rPr lang="en-US" altLang="en-US" sz="2000" dirty="0">
                <a:latin typeface="Arial Narrow" panose="020B0606020202030204" pitchFamily="34" charset="0"/>
              </a:rPr>
              <a:t>, </a:t>
            </a:r>
            <a:r>
              <a:rPr lang="en-US" altLang="en-US" sz="2000" dirty="0" err="1">
                <a:latin typeface="Arial Narrow" panose="020B0606020202030204" pitchFamily="34" charset="0"/>
              </a:rPr>
              <a:t>karena</a:t>
            </a:r>
            <a:r>
              <a:rPr lang="en-US" altLang="en-US" sz="2000" dirty="0">
                <a:latin typeface="Arial Narrow" panose="020B0606020202030204" pitchFamily="34" charset="0"/>
              </a:rPr>
              <a:t> </a:t>
            </a:r>
            <a:r>
              <a:rPr lang="en-US" altLang="en-US" sz="2000" dirty="0" err="1">
                <a:latin typeface="Arial Narrow" panose="020B0606020202030204" pitchFamily="34" charset="0"/>
              </a:rPr>
              <a:t>tangen</a:t>
            </a:r>
            <a:r>
              <a:rPr lang="en-US" altLang="en-US" sz="2000" dirty="0">
                <a:latin typeface="Arial Narrow" panose="020B0606020202030204" pitchFamily="34" charset="0"/>
              </a:rPr>
              <a:t> </a:t>
            </a:r>
            <a:r>
              <a:rPr lang="en-US" altLang="en-US" sz="2000" dirty="0" err="1">
                <a:latin typeface="Arial Narrow" panose="020B0606020202030204" pitchFamily="34" charset="0"/>
              </a:rPr>
              <a:t>lintasan</a:t>
            </a:r>
            <a:r>
              <a:rPr lang="en-US" altLang="en-US" sz="2000" dirty="0">
                <a:latin typeface="Arial Narrow" panose="020B0606020202030204" pitchFamily="34" charset="0"/>
              </a:rPr>
              <a:t> &amp; </a:t>
            </a:r>
            <a:r>
              <a:rPr lang="en-US" altLang="en-US" sz="2000" dirty="0" err="1">
                <a:latin typeface="Arial Narrow" panose="020B0606020202030204" pitchFamily="34" charset="0"/>
              </a:rPr>
              <a:t>kelengkungan</a:t>
            </a:r>
            <a:r>
              <a:rPr lang="en-US" altLang="en-US" sz="2000" dirty="0">
                <a:latin typeface="Arial Narrow" panose="020B0606020202030204" pitchFamily="34" charset="0"/>
              </a:rPr>
              <a:t> (tgt.r</a:t>
            </a:r>
            <a:r>
              <a:rPr lang="en-US" altLang="en-US" sz="2000" baseline="-25000" dirty="0">
                <a:latin typeface="Arial Narrow" panose="020B0606020202030204" pitchFamily="34" charset="0"/>
              </a:rPr>
              <a:t>1 </a:t>
            </a:r>
            <a:r>
              <a:rPr lang="en-US" altLang="en-US" sz="2000" dirty="0">
                <a:latin typeface="Arial Narrow" panose="020B0606020202030204" pitchFamily="34" charset="0"/>
              </a:rPr>
              <a:t>&amp; r</a:t>
            </a:r>
            <a:r>
              <a:rPr lang="en-US" altLang="en-US" sz="2000" baseline="-25000" dirty="0">
                <a:latin typeface="Arial Narrow" panose="020B0606020202030204" pitchFamily="34" charset="0"/>
              </a:rPr>
              <a:t>2</a:t>
            </a:r>
            <a:r>
              <a:rPr lang="en-US" altLang="en-US" sz="2000" dirty="0">
                <a:latin typeface="Arial Narrow" panose="020B0606020202030204" pitchFamily="34" charset="0"/>
              </a:rPr>
              <a:t>)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1EEC215-B0BA-4FEB-B009-49013AE2841C}"/>
              </a:ext>
            </a:extLst>
          </p:cNvPr>
          <p:cNvSpPr/>
          <p:nvPr/>
        </p:nvSpPr>
        <p:spPr>
          <a:xfrm>
            <a:off x="207818" y="3477651"/>
            <a:ext cx="8728364" cy="228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9">
            <a:extLst>
              <a:ext uri="{FF2B5EF4-FFF2-40B4-BE49-F238E27FC236}">
                <a16:creationId xmlns:a16="http://schemas.microsoft.com/office/drawing/2014/main" id="{3A403254-23FB-44F2-8696-0E148E8A2C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2100" y="3506459"/>
            <a:ext cx="7950200" cy="2246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9pPr>
          </a:lstStyle>
          <a:p>
            <a:pPr eaLnBrk="1" hangingPunct="1"/>
            <a:r>
              <a:rPr lang="en-US" altLang="en-US" sz="2000" b="1" dirty="0">
                <a:solidFill>
                  <a:srgbClr val="FF0000"/>
                </a:solidFill>
                <a:latin typeface="Arial Narrow" panose="020B0606020202030204" pitchFamily="34" charset="0"/>
              </a:rPr>
              <a:t>2. </a:t>
            </a:r>
            <a:r>
              <a:rPr lang="en-US" altLang="en-US" sz="2000" b="1" dirty="0" err="1">
                <a:solidFill>
                  <a:srgbClr val="FF0000"/>
                </a:solidFill>
                <a:latin typeface="Arial Narrow" panose="020B0606020202030204" pitchFamily="34" charset="0"/>
              </a:rPr>
              <a:t>Percepatan</a:t>
            </a:r>
            <a:r>
              <a:rPr lang="en-US" altLang="en-US" sz="2000" b="1" dirty="0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  <a:r>
              <a:rPr lang="en-US" altLang="en-US" sz="2000" b="1" dirty="0" err="1">
                <a:solidFill>
                  <a:srgbClr val="FF0000"/>
                </a:solidFill>
                <a:latin typeface="Arial Narrow" panose="020B0606020202030204" pitchFamily="34" charset="0"/>
              </a:rPr>
              <a:t>Gerak</a:t>
            </a:r>
            <a:r>
              <a:rPr lang="en-US" altLang="en-US" sz="2000" b="1" dirty="0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  <a:r>
              <a:rPr lang="en-US" altLang="en-US" sz="2000" b="1" dirty="0" err="1">
                <a:solidFill>
                  <a:srgbClr val="FF0000"/>
                </a:solidFill>
                <a:latin typeface="Arial Narrow" panose="020B0606020202030204" pitchFamily="34" charset="0"/>
              </a:rPr>
              <a:t>Melengkung</a:t>
            </a:r>
            <a:r>
              <a:rPr lang="en-US" altLang="en-US" sz="2000" b="1" dirty="0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2000" dirty="0"/>
              <a:t>       Gambar </a:t>
            </a:r>
            <a:r>
              <a:rPr lang="en-US" altLang="en-US" sz="2000" dirty="0" err="1"/>
              <a:t>berikut</a:t>
            </a:r>
            <a:r>
              <a:rPr lang="en-US" altLang="en-US" sz="2000" dirty="0"/>
              <a:t> </a:t>
            </a:r>
            <a:r>
              <a:rPr lang="en-US" altLang="en-US" sz="2000" dirty="0" err="1"/>
              <a:t>menunjukkan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kecepatan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ketika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waktunya</a:t>
            </a:r>
            <a:r>
              <a:rPr lang="en-US" altLang="en-US" sz="2000" dirty="0"/>
              <a:t> t</a:t>
            </a:r>
            <a:r>
              <a:rPr lang="en-US" altLang="en-US" sz="2000" baseline="-25000" dirty="0"/>
              <a:t>1</a:t>
            </a:r>
            <a:r>
              <a:rPr lang="en-US" altLang="en-US" sz="2000" dirty="0"/>
              <a:t> &amp; t</a:t>
            </a:r>
            <a:r>
              <a:rPr lang="en-US" altLang="en-US" sz="2000" baseline="-25000" dirty="0"/>
              <a:t>2 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2000" dirty="0"/>
              <a:t>        dan </a:t>
            </a:r>
            <a:r>
              <a:rPr lang="en-US" altLang="en-US" sz="2000" dirty="0" err="1"/>
              <a:t>partikel</a:t>
            </a:r>
            <a:r>
              <a:rPr lang="en-US" altLang="en-US" sz="2000" dirty="0"/>
              <a:t> </a:t>
            </a:r>
            <a:r>
              <a:rPr lang="en-US" altLang="en-US" sz="2000" dirty="0" err="1"/>
              <a:t>berada</a:t>
            </a:r>
            <a:r>
              <a:rPr lang="en-US" altLang="en-US" sz="2000" dirty="0"/>
              <a:t> di </a:t>
            </a:r>
            <a:r>
              <a:rPr lang="en-US" altLang="en-US" sz="2000" dirty="0" err="1"/>
              <a:t>titik</a:t>
            </a:r>
            <a:r>
              <a:rPr lang="en-US" altLang="en-US" sz="2000" dirty="0"/>
              <a:t> A &amp; B, </a:t>
            </a:r>
            <a:r>
              <a:rPr lang="en-US" altLang="en-US" sz="2000" dirty="0" err="1"/>
              <a:t>perubahan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vektor</a:t>
            </a:r>
            <a:r>
              <a:rPr lang="en-US" altLang="en-US" sz="2000" dirty="0"/>
              <a:t> </a:t>
            </a:r>
            <a:r>
              <a:rPr lang="en-US" altLang="en-US" sz="2000" dirty="0" err="1"/>
              <a:t>kecepatan</a:t>
            </a:r>
            <a:r>
              <a:rPr lang="en-US" altLang="en-US" sz="2000" dirty="0"/>
              <a:t> 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2000" dirty="0"/>
              <a:t>        </a:t>
            </a:r>
            <a:r>
              <a:rPr lang="en-US" altLang="en-US" sz="2000" dirty="0" err="1"/>
              <a:t>dinyatakan</a:t>
            </a:r>
            <a:r>
              <a:rPr lang="en-US" altLang="en-US" sz="2000" dirty="0"/>
              <a:t> oleh :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2000" dirty="0"/>
              <a:t>                         </a:t>
            </a:r>
            <a:r>
              <a:rPr lang="en-US" altLang="en-US" sz="2000" dirty="0">
                <a:sym typeface="Symbol" panose="05050102010706020507" pitchFamily="18" charset="2"/>
              </a:rPr>
              <a:t>v = v</a:t>
            </a:r>
            <a:r>
              <a:rPr lang="en-US" altLang="en-US" sz="2000" baseline="-25000" dirty="0">
                <a:sym typeface="Symbol" panose="05050102010706020507" pitchFamily="18" charset="2"/>
              </a:rPr>
              <a:t>2</a:t>
            </a:r>
            <a:r>
              <a:rPr lang="en-US" altLang="en-US" sz="2000" dirty="0">
                <a:sym typeface="Symbol" panose="05050102010706020507" pitchFamily="18" charset="2"/>
              </a:rPr>
              <a:t> – v</a:t>
            </a:r>
            <a:r>
              <a:rPr lang="en-US" altLang="en-US" sz="2000" baseline="-25000" dirty="0">
                <a:sym typeface="Symbol" panose="05050102010706020507" pitchFamily="18" charset="2"/>
              </a:rPr>
              <a:t>1</a:t>
            </a:r>
            <a:endParaRPr lang="en-US" altLang="en-US" sz="2000" baseline="-25000" dirty="0"/>
          </a:p>
        </p:txBody>
      </p:sp>
    </p:spTree>
    <p:extLst>
      <p:ext uri="{BB962C8B-B14F-4D97-AF65-F5344CB8AC3E}">
        <p14:creationId xmlns:p14="http://schemas.microsoft.com/office/powerpoint/2010/main" val="12262106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Sekilas Tentang Universitas Persada Indonesia Y.A.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82" y="0"/>
            <a:ext cx="9144000" cy="6858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2" name="Rectangle 1"/>
          <p:cNvSpPr/>
          <p:nvPr/>
        </p:nvSpPr>
        <p:spPr>
          <a:xfrm>
            <a:off x="0" y="6096000"/>
            <a:ext cx="9164782" cy="762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ndalus" pitchFamily="18" charset="-78"/>
                <a:cs typeface="Andalus" pitchFamily="18" charset="-78"/>
              </a:rPr>
              <a:t>                                                                                                                                   </a:t>
            </a:r>
            <a:endParaRPr lang="en-US" sz="2400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6000"/>
            <a:ext cx="1094084" cy="76200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</p:pic>
      <p:sp>
        <p:nvSpPr>
          <p:cNvPr id="4" name="Rectangle 3"/>
          <p:cNvSpPr/>
          <p:nvPr/>
        </p:nvSpPr>
        <p:spPr>
          <a:xfrm>
            <a:off x="1219200" y="6135469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/>
              <a:t>FAKULTAS TEKNIK</a:t>
            </a:r>
          </a:p>
          <a:p>
            <a:r>
              <a:rPr lang="en-US" b="1" dirty="0"/>
              <a:t>UPI - YAI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8ADD662-C4DB-45FF-BB73-A8EDDDD6FF98}"/>
              </a:ext>
            </a:extLst>
          </p:cNvPr>
          <p:cNvSpPr/>
          <p:nvPr/>
        </p:nvSpPr>
        <p:spPr>
          <a:xfrm>
            <a:off x="20782" y="0"/>
            <a:ext cx="9144000" cy="605926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2">
            <a:extLst>
              <a:ext uri="{FF2B5EF4-FFF2-40B4-BE49-F238E27FC236}">
                <a16:creationId xmlns:a16="http://schemas.microsoft.com/office/drawing/2014/main" id="{1EEA254B-441C-40E9-A09A-D4D10D96D2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76200"/>
            <a:ext cx="33528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6">
            <a:extLst>
              <a:ext uri="{FF2B5EF4-FFF2-40B4-BE49-F238E27FC236}">
                <a16:creationId xmlns:a16="http://schemas.microsoft.com/office/drawing/2014/main" id="{E8A84680-7827-4D71-A183-A251CFBFFA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36818" y="152400"/>
            <a:ext cx="419858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9pPr>
          </a:lstStyle>
          <a:p>
            <a:pPr eaLnBrk="1" hangingPunct="1"/>
            <a:r>
              <a:rPr lang="en-US" altLang="en-US" dirty="0" err="1"/>
              <a:t>Percepatan</a:t>
            </a:r>
            <a:r>
              <a:rPr lang="en-US" altLang="en-US" dirty="0"/>
              <a:t>  rata-rata </a:t>
            </a:r>
            <a:r>
              <a:rPr lang="en-US" altLang="en-US" dirty="0" err="1"/>
              <a:t>dalam</a:t>
            </a:r>
            <a:r>
              <a:rPr lang="en-US" altLang="en-US" dirty="0"/>
              <a:t>  interval </a:t>
            </a:r>
            <a:r>
              <a:rPr lang="en-US" altLang="en-US" dirty="0">
                <a:sym typeface="Symbol" panose="05050102010706020507" pitchFamily="18" charset="2"/>
              </a:rPr>
              <a:t>t</a:t>
            </a:r>
            <a:endParaRPr lang="en-US" altLang="en-US" dirty="0"/>
          </a:p>
        </p:txBody>
      </p:sp>
      <p:pic>
        <p:nvPicPr>
          <p:cNvPr id="10" name="Picture 4">
            <a:extLst>
              <a:ext uri="{FF2B5EF4-FFF2-40B4-BE49-F238E27FC236}">
                <a16:creationId xmlns:a16="http://schemas.microsoft.com/office/drawing/2014/main" id="{1F72B0DD-2723-498C-8D0D-CB31DD0FC3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8591" y="671787"/>
            <a:ext cx="16764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8">
            <a:extLst>
              <a:ext uri="{FF2B5EF4-FFF2-40B4-BE49-F238E27FC236}">
                <a16:creationId xmlns:a16="http://schemas.microsoft.com/office/drawing/2014/main" id="{345F41A2-B88E-4429-90C7-9C24F4E469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31408" y="1660042"/>
            <a:ext cx="40147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9pPr>
          </a:lstStyle>
          <a:p>
            <a:pPr eaLnBrk="1" hangingPunct="1"/>
            <a:r>
              <a:rPr lang="en-US" altLang="en-US"/>
              <a:t>Karena sejajar </a:t>
            </a:r>
            <a:r>
              <a:rPr lang="en-US" altLang="en-US">
                <a:sym typeface="Symbol" panose="05050102010706020507" pitchFamily="18" charset="2"/>
              </a:rPr>
              <a:t>v, maka percepatan :</a:t>
            </a:r>
            <a:endParaRPr lang="en-US" altLang="en-US"/>
          </a:p>
        </p:txBody>
      </p:sp>
      <p:pic>
        <p:nvPicPr>
          <p:cNvPr id="12" name="Picture 5">
            <a:extLst>
              <a:ext uri="{FF2B5EF4-FFF2-40B4-BE49-F238E27FC236}">
                <a16:creationId xmlns:a16="http://schemas.microsoft.com/office/drawing/2014/main" id="{D016DC35-6142-4B54-A424-B6C5919F0B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9491" y="2095500"/>
            <a:ext cx="2514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3">
            <a:extLst>
              <a:ext uri="{FF2B5EF4-FFF2-40B4-BE49-F238E27FC236}">
                <a16:creationId xmlns:a16="http://schemas.microsoft.com/office/drawing/2014/main" id="{7F8DEA2E-EF22-43E3-84DA-5DA1FE9AC4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920" y="2665375"/>
            <a:ext cx="3519488" cy="304800"/>
          </a:xfrm>
          <a:prstGeom prst="rect">
            <a:avLst/>
          </a:prstGeom>
          <a:noFill/>
          <a:ln w="9525">
            <a:solidFill>
              <a:srgbClr val="FEE6F9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0">
            <a:extLst>
              <a:ext uri="{FF2B5EF4-FFF2-40B4-BE49-F238E27FC236}">
                <a16:creationId xmlns:a16="http://schemas.microsoft.com/office/drawing/2014/main" id="{9EB1AC97-A825-4747-889A-2AFECEF125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35169" y="3204589"/>
            <a:ext cx="41735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9pPr>
          </a:lstStyle>
          <a:p>
            <a:pPr eaLnBrk="1" hangingPunct="1"/>
            <a:r>
              <a:rPr lang="en-US" altLang="en-US" dirty="0" err="1"/>
              <a:t>Percepatan</a:t>
            </a:r>
            <a:r>
              <a:rPr lang="en-US" altLang="en-US" dirty="0"/>
              <a:t> </a:t>
            </a:r>
            <a:r>
              <a:rPr lang="en-US" altLang="en-US" dirty="0" err="1"/>
              <a:t>sesaat</a:t>
            </a:r>
            <a:r>
              <a:rPr lang="en-US" altLang="en-US" dirty="0"/>
              <a:t> </a:t>
            </a:r>
            <a:r>
              <a:rPr lang="en-US" altLang="en-US" dirty="0" err="1"/>
              <a:t>dinyatakan</a:t>
            </a:r>
            <a:r>
              <a:rPr lang="en-US" altLang="en-US" dirty="0"/>
              <a:t> </a:t>
            </a:r>
            <a:r>
              <a:rPr lang="en-US" altLang="en-US" dirty="0" err="1"/>
              <a:t>dalam</a:t>
            </a:r>
            <a:r>
              <a:rPr lang="en-US" altLang="en-US" dirty="0"/>
              <a:t> :</a:t>
            </a:r>
          </a:p>
        </p:txBody>
      </p:sp>
      <p:pic>
        <p:nvPicPr>
          <p:cNvPr id="15" name="Picture 6">
            <a:extLst>
              <a:ext uri="{FF2B5EF4-FFF2-40B4-BE49-F238E27FC236}">
                <a16:creationId xmlns:a16="http://schemas.microsoft.com/office/drawing/2014/main" id="{187FA524-1952-48D7-B394-BAC610A757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042" y="3711903"/>
            <a:ext cx="31242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87876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Sekilas Tentang Universitas Persada Indonesia Y.A.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82" y="0"/>
            <a:ext cx="9144000" cy="6858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2" name="Rectangle 1"/>
          <p:cNvSpPr/>
          <p:nvPr/>
        </p:nvSpPr>
        <p:spPr>
          <a:xfrm>
            <a:off x="0" y="6096000"/>
            <a:ext cx="9164782" cy="762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ndalus" pitchFamily="18" charset="-78"/>
                <a:cs typeface="Andalus" pitchFamily="18" charset="-78"/>
              </a:rPr>
              <a:t>                                                                                                                                   </a:t>
            </a:r>
            <a:endParaRPr lang="en-US" sz="2400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6000"/>
            <a:ext cx="1094084" cy="76200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</p:pic>
      <p:sp>
        <p:nvSpPr>
          <p:cNvPr id="4" name="Rectangle 3"/>
          <p:cNvSpPr/>
          <p:nvPr/>
        </p:nvSpPr>
        <p:spPr>
          <a:xfrm>
            <a:off x="1219200" y="6135469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/>
              <a:t>FAKULTAS TEKNIK</a:t>
            </a:r>
          </a:p>
          <a:p>
            <a:r>
              <a:rPr lang="en-US" b="1" dirty="0"/>
              <a:t>UPI - YAI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54B1E41-460A-41E6-A386-D11A87299FB2}"/>
              </a:ext>
            </a:extLst>
          </p:cNvPr>
          <p:cNvSpPr/>
          <p:nvPr/>
        </p:nvSpPr>
        <p:spPr>
          <a:xfrm>
            <a:off x="20782" y="0"/>
            <a:ext cx="9123218" cy="609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5">
                <a:extLst>
                  <a:ext uri="{FF2B5EF4-FFF2-40B4-BE49-F238E27FC236}">
                    <a16:creationId xmlns:a16="http://schemas.microsoft.com/office/drawing/2014/main" id="{3D1677A0-BC61-4569-BB79-B62A53168A9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8600" y="76200"/>
                <a:ext cx="8686800" cy="49962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90204" pitchFamily="34" charset="0"/>
                    <a:cs typeface="Arial" panose="020B060402020209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90204" pitchFamily="34" charset="0"/>
                    <a:cs typeface="Arial" panose="020B060402020209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90204" pitchFamily="34" charset="0"/>
                    <a:cs typeface="Arial" panose="020B060402020209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90204" pitchFamily="34" charset="0"/>
                    <a:cs typeface="Arial" panose="020B060402020209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90204" pitchFamily="34" charset="0"/>
                    <a:cs typeface="Arial" panose="020B060402020209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90204" pitchFamily="34" charset="0"/>
                    <a:cs typeface="Arial" panose="020B060402020209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90204" pitchFamily="34" charset="0"/>
                    <a:cs typeface="Arial" panose="020B060402020209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90204" pitchFamily="34" charset="0"/>
                    <a:cs typeface="Arial" panose="020B060402020209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90204" pitchFamily="34" charset="0"/>
                    <a:cs typeface="Arial" panose="020B0604020202090204" pitchFamily="34" charset="0"/>
                  </a:defRPr>
                </a:lvl9pPr>
              </a:lstStyle>
              <a:p>
                <a:pPr eaLnBrk="1" hangingPunct="1">
                  <a:lnSpc>
                    <a:spcPct val="150000"/>
                  </a:lnSpc>
                </a:pPr>
                <a:r>
                  <a:rPr lang="en-US" altLang="en-US" dirty="0"/>
                  <a:t>Jika </a:t>
                </a:r>
                <a:r>
                  <a:rPr lang="en-US" altLang="en-US" dirty="0" err="1"/>
                  <a:t>kecepatan</a:t>
                </a:r>
                <a:r>
                  <a:rPr lang="en-US" altLang="en-US" dirty="0"/>
                  <a:t> </a:t>
                </a:r>
                <a:r>
                  <a:rPr lang="en-US" altLang="en-US" dirty="0" err="1"/>
                  <a:t>berubah</a:t>
                </a:r>
                <a:r>
                  <a:rPr lang="en-US" altLang="en-US" dirty="0"/>
                  <a:t> </a:t>
                </a:r>
                <a:r>
                  <a:rPr lang="en-US" altLang="en-US" dirty="0" err="1"/>
                  <a:t>dalam</a:t>
                </a:r>
                <a:r>
                  <a:rPr lang="en-US" altLang="en-US" dirty="0"/>
                  <a:t> </a:t>
                </a:r>
                <a:r>
                  <a:rPr lang="en-US" altLang="en-US" dirty="0" err="1"/>
                  <a:t>arahn</a:t>
                </a:r>
                <a:r>
                  <a:rPr lang="en-US" altLang="en-US" dirty="0"/>
                  <a:t> pada </a:t>
                </a:r>
                <a:r>
                  <a:rPr lang="en-US" altLang="en-US" dirty="0" err="1"/>
                  <a:t>kurva</a:t>
                </a:r>
                <a:r>
                  <a:rPr lang="en-US" altLang="en-US" dirty="0"/>
                  <a:t> </a:t>
                </a:r>
                <a:r>
                  <a:rPr lang="en-US" altLang="en-US" dirty="0" err="1"/>
                  <a:t>lintasan</a:t>
                </a:r>
                <a:r>
                  <a:rPr lang="en-US" altLang="en-US" dirty="0"/>
                  <a:t> </a:t>
                </a:r>
                <a:r>
                  <a:rPr lang="en-US" altLang="en-US" dirty="0" err="1"/>
                  <a:t>partikel</a:t>
                </a:r>
                <a:r>
                  <a:rPr lang="en-US" altLang="en-US" dirty="0"/>
                  <a:t>, </a:t>
                </a:r>
                <a:r>
                  <a:rPr lang="en-US" altLang="en-US" dirty="0" err="1"/>
                  <a:t>maka</a:t>
                </a:r>
                <a:r>
                  <a:rPr lang="en-US" altLang="en-US" dirty="0"/>
                  <a:t> </a:t>
                </a:r>
              </a:p>
              <a:p>
                <a:pPr eaLnBrk="1" hangingPunct="1">
                  <a:lnSpc>
                    <a:spcPct val="150000"/>
                  </a:lnSpc>
                </a:pPr>
                <a:r>
                  <a:rPr lang="en-US" altLang="en-US" dirty="0" err="1"/>
                  <a:t>Percepatan</a:t>
                </a:r>
                <a:r>
                  <a:rPr lang="en-US" altLang="en-US" dirty="0"/>
                  <a:t> </a:t>
                </a:r>
                <a:r>
                  <a:rPr lang="en-US" altLang="en-US" dirty="0" err="1"/>
                  <a:t>selalu</a:t>
                </a:r>
                <a:r>
                  <a:rPr lang="en-US" altLang="en-US" dirty="0"/>
                  <a:t> </a:t>
                </a:r>
                <a:r>
                  <a:rPr lang="en-US" altLang="en-US" dirty="0" err="1"/>
                  <a:t>menuju</a:t>
                </a:r>
                <a:r>
                  <a:rPr lang="en-US" altLang="en-US" dirty="0"/>
                  <a:t> </a:t>
                </a:r>
                <a:r>
                  <a:rPr lang="en-US" altLang="en-US" dirty="0" err="1"/>
                  <a:t>ke</a:t>
                </a:r>
                <a:r>
                  <a:rPr lang="en-US" altLang="en-US" dirty="0"/>
                  <a:t> </a:t>
                </a:r>
                <a:r>
                  <a:rPr lang="en-US" altLang="en-US" dirty="0" err="1"/>
                  <a:t>pusat</a:t>
                </a:r>
                <a:r>
                  <a:rPr lang="en-US" altLang="en-US" dirty="0"/>
                  <a:t> </a:t>
                </a:r>
                <a:r>
                  <a:rPr lang="en-US" altLang="en-US" dirty="0" err="1"/>
                  <a:t>kelengkungan</a:t>
                </a:r>
                <a:r>
                  <a:rPr lang="en-US" altLang="en-US" dirty="0"/>
                  <a:t> </a:t>
                </a:r>
                <a:r>
                  <a:rPr lang="en-US" altLang="en-US" dirty="0" err="1"/>
                  <a:t>kurva</a:t>
                </a:r>
                <a:r>
                  <a:rPr lang="en-US" altLang="en-US" dirty="0"/>
                  <a:t>, </a:t>
                </a:r>
                <a:r>
                  <a:rPr lang="en-US" altLang="en-US" dirty="0" err="1"/>
                  <a:t>sehingga</a:t>
                </a:r>
                <a:r>
                  <a:rPr lang="en-US" altLang="en-US" dirty="0"/>
                  <a:t> :</a:t>
                </a:r>
              </a:p>
              <a:p>
                <a:pPr eaLnBrk="1" hangingPunct="1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en-US" b="0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alt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en-US" b="0" i="1" smtClean="0">
                          <a:latin typeface="Cambria Math" panose="02040503050406030204" pitchFamily="18" charset="0"/>
                        </a:rPr>
                        <m:t>𝑖</m:t>
                      </m:r>
                      <m:f>
                        <m:fPr>
                          <m:ctrlPr>
                            <a:rPr lang="en-US" alt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alt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en-US" b="0" i="1" smtClean="0">
                                  <a:latin typeface="Cambria Math" panose="02040503050406030204" pitchFamily="18" charset="0"/>
                                </a:rPr>
                                <m:t>𝑑𝑣</m:t>
                              </m:r>
                            </m:e>
                            <m:sub>
                              <m:r>
                                <a:rPr lang="en-US" alt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b>
                          </m:sSub>
                        </m:num>
                        <m:den>
                          <m:r>
                            <a:rPr lang="en-US" altLang="en-US" b="0" i="1" smtClean="0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US" alt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altLang="en-US" b="0" i="1" smtClean="0">
                          <a:latin typeface="Cambria Math" panose="02040503050406030204" pitchFamily="18" charset="0"/>
                        </a:rPr>
                        <m:t>𝑗</m:t>
                      </m:r>
                      <m:f>
                        <m:fPr>
                          <m:ctrlPr>
                            <a:rPr lang="en-US" alt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alt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en-US" b="0" i="1" smtClean="0">
                                  <a:latin typeface="Cambria Math" panose="02040503050406030204" pitchFamily="18" charset="0"/>
                                </a:rPr>
                                <m:t>𝑑𝑣</m:t>
                              </m:r>
                            </m:e>
                            <m:sub>
                              <m:r>
                                <a:rPr lang="en-US" altLang="en-US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sub>
                          </m:sSub>
                        </m:num>
                        <m:den>
                          <m:r>
                            <a:rPr lang="en-US" altLang="en-US" b="0" i="1" smtClean="0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US" alt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altLang="en-US" b="0" i="1" smtClean="0">
                          <a:latin typeface="Cambria Math" panose="02040503050406030204" pitchFamily="18" charset="0"/>
                        </a:rPr>
                        <m:t>𝑘</m:t>
                      </m:r>
                      <m:f>
                        <m:fPr>
                          <m:ctrlPr>
                            <a:rPr lang="en-US" alt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alt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en-US" b="0" i="1" smtClean="0">
                                  <a:latin typeface="Cambria Math" panose="02040503050406030204" pitchFamily="18" charset="0"/>
                                </a:rPr>
                                <m:t>𝑑𝑣</m:t>
                              </m:r>
                            </m:e>
                            <m:sub>
                              <m:r>
                                <a:rPr lang="en-US" alt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b>
                          </m:sSub>
                        </m:num>
                        <m:den>
                          <m:r>
                            <a:rPr lang="en-US" altLang="en-US" b="0" i="1" smtClean="0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</m:oMath>
                  </m:oMathPara>
                </a14:m>
                <a:endParaRPr lang="en-US" altLang="en-US" dirty="0"/>
              </a:p>
              <a:p>
                <a:pPr eaLnBrk="1" hangingPunct="1">
                  <a:lnSpc>
                    <a:spcPct val="150000"/>
                  </a:lnSpc>
                </a:pPr>
                <a:r>
                  <a:rPr lang="en-US" altLang="en-US" dirty="0" err="1"/>
                  <a:t>komponen</a:t>
                </a:r>
                <a:r>
                  <a:rPr lang="en-US" altLang="en-US" dirty="0"/>
                  <a:t> </a:t>
                </a:r>
                <a:r>
                  <a:rPr lang="en-US" altLang="en-US" dirty="0" err="1"/>
                  <a:t>percepatan</a:t>
                </a:r>
                <a:r>
                  <a:rPr lang="en-US" altLang="en-US" dirty="0"/>
                  <a:t> </a:t>
                </a:r>
                <a:r>
                  <a:rPr lang="en-US" altLang="en-US" dirty="0" err="1"/>
                  <a:t>terhadap</a:t>
                </a:r>
                <a:r>
                  <a:rPr lang="en-US" altLang="en-US" dirty="0"/>
                  <a:t> </a:t>
                </a:r>
                <a:r>
                  <a:rPr lang="en-US" altLang="en-US" dirty="0" err="1"/>
                  <a:t>sumbu</a:t>
                </a:r>
                <a:r>
                  <a:rPr lang="en-US" altLang="en-US" dirty="0"/>
                  <a:t> </a:t>
                </a:r>
                <a:r>
                  <a:rPr lang="en-US" altLang="en-US" dirty="0" err="1"/>
                  <a:t>x,y</a:t>
                </a:r>
                <a:r>
                  <a:rPr lang="en-US" altLang="en-US" dirty="0"/>
                  <a:t> dan z </a:t>
                </a:r>
                <a:r>
                  <a:rPr lang="en-US" altLang="en-US" dirty="0" err="1"/>
                  <a:t>menjadi</a:t>
                </a:r>
                <a:r>
                  <a:rPr lang="en-US" altLang="en-US" dirty="0"/>
                  <a:t> :</a:t>
                </a:r>
              </a:p>
              <a:p>
                <a:pPr eaLnBrk="1" hangingPunct="1">
                  <a:lnSpc>
                    <a:spcPct val="150000"/>
                  </a:lnSpc>
                </a:pPr>
                <a:endParaRPr lang="en-US" altLang="en-US" dirty="0"/>
              </a:p>
              <a:p>
                <a:pPr eaLnBrk="1" hangingPunct="1">
                  <a:lnSpc>
                    <a:spcPct val="150000"/>
                  </a:lnSpc>
                </a:pPr>
                <a:endParaRPr lang="en-US" altLang="en-US" dirty="0"/>
              </a:p>
              <a:p>
                <a:pPr eaLnBrk="1" hangingPunct="1">
                  <a:lnSpc>
                    <a:spcPct val="150000"/>
                  </a:lnSpc>
                </a:pPr>
                <a:r>
                  <a:rPr lang="en-US" altLang="en-US" dirty="0"/>
                  <a:t> </a:t>
                </a:r>
              </a:p>
              <a:p>
                <a:pPr eaLnBrk="1" hangingPunct="1">
                  <a:lnSpc>
                    <a:spcPct val="150000"/>
                  </a:lnSpc>
                </a:pPr>
                <a:r>
                  <a:rPr lang="en-US" altLang="en-US" dirty="0"/>
                  <a:t>dan </a:t>
                </a:r>
                <a:r>
                  <a:rPr lang="en-US" altLang="en-US" dirty="0" err="1"/>
                  <a:t>besar</a:t>
                </a:r>
                <a:r>
                  <a:rPr lang="en-US" altLang="en-US" dirty="0"/>
                  <a:t> </a:t>
                </a:r>
                <a:r>
                  <a:rPr lang="en-US" altLang="en-US" dirty="0" err="1"/>
                  <a:t>percepatan</a:t>
                </a:r>
                <a:r>
                  <a:rPr lang="en-US" altLang="en-US" dirty="0"/>
                  <a:t> </a:t>
                </a:r>
                <a:r>
                  <a:rPr lang="en-US" altLang="en-US" dirty="0" err="1"/>
                  <a:t>dinyatakan</a:t>
                </a:r>
                <a:r>
                  <a:rPr lang="en-US" altLang="en-US" dirty="0"/>
                  <a:t> </a:t>
                </a:r>
                <a:r>
                  <a:rPr lang="en-US" altLang="en-US" dirty="0" err="1"/>
                  <a:t>dalam</a:t>
                </a:r>
                <a:r>
                  <a:rPr lang="en-US" altLang="en-US" dirty="0"/>
                  <a:t> :</a:t>
                </a:r>
              </a:p>
              <a:p>
                <a:pPr eaLnBrk="1" hangingPunct="1">
                  <a:lnSpc>
                    <a:spcPct val="150000"/>
                  </a:lnSpc>
                </a:pPr>
                <a:endParaRPr lang="en-US" altLang="en-US" dirty="0"/>
              </a:p>
              <a:p>
                <a:pPr eaLnBrk="1" hangingPunct="1">
                  <a:lnSpc>
                    <a:spcPct val="150000"/>
                  </a:lnSpc>
                </a:pPr>
                <a:endParaRPr lang="en-US" altLang="en-US" dirty="0"/>
              </a:p>
              <a:p>
                <a:pPr eaLnBrk="1" hangingPunct="1">
                  <a:lnSpc>
                    <a:spcPct val="150000"/>
                  </a:lnSpc>
                </a:pPr>
                <a:endParaRPr lang="en-US" altLang="en-US" dirty="0"/>
              </a:p>
            </p:txBody>
          </p:sp>
        </mc:Choice>
        <mc:Fallback xmlns="">
          <p:sp>
            <p:nvSpPr>
              <p:cNvPr id="7" name="TextBox 5">
                <a:extLst>
                  <a:ext uri="{FF2B5EF4-FFF2-40B4-BE49-F238E27FC236}">
                    <a16:creationId xmlns:a16="http://schemas.microsoft.com/office/drawing/2014/main" id="{3D1677A0-BC61-4569-BB79-B62A53168A9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28600" y="76200"/>
                <a:ext cx="8686800" cy="4996240"/>
              </a:xfrm>
              <a:prstGeom prst="rect">
                <a:avLst/>
              </a:prstGeom>
              <a:blipFill>
                <a:blip r:embed="rId4"/>
                <a:stretch>
                  <a:fillRect l="-632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" name="Picture 3">
            <a:extLst>
              <a:ext uri="{FF2B5EF4-FFF2-40B4-BE49-F238E27FC236}">
                <a16:creationId xmlns:a16="http://schemas.microsoft.com/office/drawing/2014/main" id="{6FF848E2-35F4-442C-BC4C-881ECA9D2A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2209800"/>
            <a:ext cx="30480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4">
            <a:extLst>
              <a:ext uri="{FF2B5EF4-FFF2-40B4-BE49-F238E27FC236}">
                <a16:creationId xmlns:a16="http://schemas.microsoft.com/office/drawing/2014/main" id="{AE8718E0-A36B-4526-90FF-BB10EA0488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8182" y="3967540"/>
            <a:ext cx="2514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294096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Sekilas Tentang Universitas Persada Indonesia Y.A.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82" y="0"/>
            <a:ext cx="9144000" cy="6858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2" name="Rectangle 1"/>
          <p:cNvSpPr/>
          <p:nvPr/>
        </p:nvSpPr>
        <p:spPr>
          <a:xfrm>
            <a:off x="0" y="6096000"/>
            <a:ext cx="9164782" cy="762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ndalus" pitchFamily="18" charset="-78"/>
                <a:cs typeface="Andalus" pitchFamily="18" charset="-78"/>
              </a:rPr>
              <a:t>                                                                                                                                   </a:t>
            </a:r>
            <a:endParaRPr lang="en-US" sz="2400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6000"/>
            <a:ext cx="1094084" cy="76200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</p:pic>
      <p:sp>
        <p:nvSpPr>
          <p:cNvPr id="4" name="Rectangle 3"/>
          <p:cNvSpPr/>
          <p:nvPr/>
        </p:nvSpPr>
        <p:spPr>
          <a:xfrm>
            <a:off x="1219200" y="6135469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/>
              <a:t>FAKULTAS TEKNIK</a:t>
            </a:r>
          </a:p>
          <a:p>
            <a:r>
              <a:rPr lang="en-US" b="1" dirty="0"/>
              <a:t>UPI - YAI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4C6DA53-A5F3-4CD3-80C0-22B716FEBA8C}"/>
              </a:ext>
            </a:extLst>
          </p:cNvPr>
          <p:cNvSpPr/>
          <p:nvPr/>
        </p:nvSpPr>
        <p:spPr>
          <a:xfrm>
            <a:off x="0" y="0"/>
            <a:ext cx="9164782" cy="609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4">
            <a:extLst>
              <a:ext uri="{FF2B5EF4-FFF2-40B4-BE49-F238E27FC236}">
                <a16:creationId xmlns:a16="http://schemas.microsoft.com/office/drawing/2014/main" id="{D83FD001-0BFC-47BE-A69A-353F17EABC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07852"/>
            <a:ext cx="8229600" cy="5786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9pPr>
          </a:lstStyle>
          <a:p>
            <a:pPr eaLnBrk="1" hangingPunct="1"/>
            <a:r>
              <a:rPr lang="en-US" altLang="en-US" sz="2000" b="1" dirty="0">
                <a:solidFill>
                  <a:srgbClr val="FF0000"/>
                </a:solidFill>
              </a:rPr>
              <a:t>3. </a:t>
            </a:r>
            <a:r>
              <a:rPr lang="en-US" altLang="en-US" sz="2000" b="1" dirty="0" err="1">
                <a:solidFill>
                  <a:srgbClr val="FF0000"/>
                </a:solidFill>
              </a:rPr>
              <a:t>Gerak</a:t>
            </a:r>
            <a:r>
              <a:rPr lang="en-US" altLang="en-US" sz="2000" b="1" dirty="0">
                <a:solidFill>
                  <a:srgbClr val="FF0000"/>
                </a:solidFill>
              </a:rPr>
              <a:t> </a:t>
            </a:r>
            <a:r>
              <a:rPr lang="en-US" altLang="en-US" sz="2000" b="1" dirty="0" err="1">
                <a:solidFill>
                  <a:srgbClr val="FF0000"/>
                </a:solidFill>
              </a:rPr>
              <a:t>Peluru</a:t>
            </a:r>
            <a:r>
              <a:rPr lang="en-US" altLang="en-US" sz="2000" b="1" dirty="0">
                <a:solidFill>
                  <a:srgbClr val="FF0000"/>
                </a:solidFill>
              </a:rPr>
              <a:t> 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2000" dirty="0"/>
              <a:t>					 </a:t>
            </a:r>
            <a:r>
              <a:rPr lang="en-US" altLang="en-US" sz="2000" dirty="0" err="1"/>
              <a:t>Gerak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peluru</a:t>
            </a:r>
            <a:r>
              <a:rPr lang="en-US" altLang="en-US" sz="2000" dirty="0"/>
              <a:t> </a:t>
            </a:r>
            <a:r>
              <a:rPr lang="en-US" altLang="en-US" sz="2000" dirty="0" err="1"/>
              <a:t>adalah</a:t>
            </a:r>
            <a:r>
              <a:rPr lang="en-US" altLang="en-US" sz="2000" dirty="0"/>
              <a:t> </a:t>
            </a:r>
            <a:r>
              <a:rPr lang="en-US" altLang="en-US" sz="2000" dirty="0" err="1"/>
              <a:t>gerakan</a:t>
            </a:r>
            <a:r>
              <a:rPr lang="en-US" altLang="en-US" sz="2000" dirty="0"/>
              <a:t> 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2000" dirty="0"/>
              <a:t>					 </a:t>
            </a:r>
            <a:r>
              <a:rPr lang="en-US" altLang="en-US" sz="2000" dirty="0" err="1"/>
              <a:t>suatu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partikel</a:t>
            </a:r>
            <a:r>
              <a:rPr lang="en-US" altLang="en-US" sz="2000" dirty="0"/>
              <a:t> yang </a:t>
            </a:r>
            <a:r>
              <a:rPr lang="en-US" altLang="en-US" sz="2000" dirty="0" err="1"/>
              <a:t>besar</a:t>
            </a:r>
            <a:r>
              <a:rPr lang="en-US" altLang="en-US" sz="2000" dirty="0"/>
              <a:t> 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2000" dirty="0"/>
              <a:t>					 </a:t>
            </a:r>
            <a:r>
              <a:rPr lang="en-US" altLang="en-US" sz="2000" dirty="0" err="1"/>
              <a:t>percepatan</a:t>
            </a:r>
            <a:r>
              <a:rPr lang="en-US" altLang="en-US" sz="2000" dirty="0"/>
              <a:t> dan </a:t>
            </a:r>
            <a:r>
              <a:rPr lang="en-US" altLang="en-US" sz="2000" dirty="0" err="1"/>
              <a:t>arahnya</a:t>
            </a:r>
            <a:r>
              <a:rPr lang="en-US" altLang="en-US" sz="2000" dirty="0"/>
              <a:t> 					 </a:t>
            </a:r>
            <a:r>
              <a:rPr lang="en-US" altLang="en-US" sz="2000" dirty="0" err="1"/>
              <a:t>selalu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tetap</a:t>
            </a:r>
            <a:r>
              <a:rPr lang="en-US" altLang="en-US" sz="2000" dirty="0"/>
              <a:t>. 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2000" dirty="0"/>
              <a:t>					 </a:t>
            </a:r>
            <a:r>
              <a:rPr lang="en-US" altLang="en-US" sz="2000" dirty="0" err="1"/>
              <a:t>Gerak</a:t>
            </a:r>
            <a:r>
              <a:rPr lang="en-US" altLang="en-US" sz="2000" dirty="0"/>
              <a:t> </a:t>
            </a:r>
            <a:r>
              <a:rPr lang="en-US" altLang="en-US" sz="2000" dirty="0" err="1"/>
              <a:t>sebuah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peluru</a:t>
            </a:r>
            <a:r>
              <a:rPr lang="en-US" altLang="en-US" sz="2000" dirty="0"/>
              <a:t> yang 					 </a:t>
            </a:r>
            <a:r>
              <a:rPr lang="en-US" altLang="en-US" sz="2000" dirty="0" err="1"/>
              <a:t>ditembakkan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dengan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sudut</a:t>
            </a:r>
            <a:r>
              <a:rPr lang="en-US" altLang="en-US" sz="2000" dirty="0"/>
              <a:t> 					 </a:t>
            </a:r>
            <a:r>
              <a:rPr lang="en-US" altLang="en-US" sz="2000" dirty="0" err="1"/>
              <a:t>elevasi</a:t>
            </a:r>
            <a:r>
              <a:rPr lang="en-US" altLang="en-US" sz="2000" dirty="0"/>
              <a:t>  </a:t>
            </a:r>
            <a:r>
              <a:rPr lang="en-US" altLang="en-US" sz="2000" dirty="0">
                <a:sym typeface="Symbol" panose="05050102010706020507" pitchFamily="18" charset="2"/>
              </a:rPr>
              <a:t>  </a:t>
            </a:r>
            <a:r>
              <a:rPr lang="en-US" altLang="en-US" sz="2000" dirty="0" err="1">
                <a:sym typeface="Symbol" panose="05050102010706020507" pitchFamily="18" charset="2"/>
              </a:rPr>
              <a:t>terhadap</a:t>
            </a:r>
            <a:r>
              <a:rPr lang="en-US" altLang="en-US" sz="2000" dirty="0">
                <a:sym typeface="Symbol" panose="05050102010706020507" pitchFamily="18" charset="2"/>
              </a:rPr>
              <a:t>  </a:t>
            </a:r>
            <a:r>
              <a:rPr lang="en-US" altLang="en-US" sz="2000" dirty="0" err="1">
                <a:sym typeface="Symbol" panose="05050102010706020507" pitchFamily="18" charset="2"/>
              </a:rPr>
              <a:t>v</a:t>
            </a:r>
            <a:r>
              <a:rPr lang="en-US" altLang="en-US" sz="2000" baseline="-25000" dirty="0" err="1">
                <a:sym typeface="Symbol" panose="05050102010706020507" pitchFamily="18" charset="2"/>
              </a:rPr>
              <a:t>o</a:t>
            </a:r>
            <a:endParaRPr lang="en-US" altLang="en-US" sz="2000" dirty="0"/>
          </a:p>
          <a:p>
            <a:pPr eaLnBrk="1" hangingPunct="1">
              <a:lnSpc>
                <a:spcPct val="150000"/>
              </a:lnSpc>
            </a:pPr>
            <a:r>
              <a:rPr lang="en-US" altLang="en-US" sz="2000" dirty="0"/>
              <a:t> 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2000" dirty="0" err="1"/>
              <a:t>Gerak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peluru</a:t>
            </a:r>
            <a:r>
              <a:rPr lang="en-US" altLang="en-US" sz="2000" dirty="0"/>
              <a:t> = </a:t>
            </a:r>
            <a:r>
              <a:rPr lang="en-US" altLang="en-US" sz="2000" dirty="0" err="1"/>
              <a:t>gerak</a:t>
            </a:r>
            <a:r>
              <a:rPr lang="en-US" altLang="en-US" sz="2000" dirty="0"/>
              <a:t>  pada </a:t>
            </a:r>
            <a:r>
              <a:rPr lang="en-US" altLang="en-US" sz="2000" dirty="0" err="1"/>
              <a:t>bidang</a:t>
            </a:r>
            <a:r>
              <a:rPr lang="en-US" altLang="en-US" sz="2000" dirty="0"/>
              <a:t>, </a:t>
            </a:r>
            <a:r>
              <a:rPr lang="en-US" altLang="en-US" sz="2000" dirty="0" err="1"/>
              <a:t>dengan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percepatan</a:t>
            </a:r>
            <a:r>
              <a:rPr lang="en-US" altLang="en-US" sz="2000" dirty="0"/>
              <a:t> = a = g</a:t>
            </a:r>
          </a:p>
          <a:p>
            <a:pPr eaLnBrk="1" hangingPunct="1"/>
            <a:r>
              <a:rPr lang="en-US" altLang="en-US" sz="2000" dirty="0"/>
              <a:t>Pada </a:t>
            </a:r>
            <a:r>
              <a:rPr lang="en-US" altLang="en-US" sz="2000" dirty="0" err="1"/>
              <a:t>bidang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dimana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vo</a:t>
            </a:r>
            <a:r>
              <a:rPr lang="en-US" altLang="en-US" sz="2000" dirty="0"/>
              <a:t> dan a = g, pada </a:t>
            </a:r>
            <a:r>
              <a:rPr lang="en-US" altLang="en-US" sz="2000" dirty="0" err="1"/>
              <a:t>arah</a:t>
            </a:r>
            <a:r>
              <a:rPr lang="en-US" altLang="en-US" sz="2000" dirty="0"/>
              <a:t> y </a:t>
            </a:r>
            <a:r>
              <a:rPr lang="en-US" altLang="en-US" sz="2000" dirty="0" err="1"/>
              <a:t>kearah</a:t>
            </a:r>
            <a:r>
              <a:rPr lang="en-US" altLang="en-US" sz="2000" dirty="0"/>
              <a:t> </a:t>
            </a:r>
            <a:r>
              <a:rPr lang="en-US" altLang="en-US" sz="2000" dirty="0" err="1"/>
              <a:t>atas</a:t>
            </a:r>
            <a:r>
              <a:rPr lang="en-US" altLang="en-US" sz="2000" dirty="0"/>
              <a:t>,         </a:t>
            </a:r>
            <a:r>
              <a:rPr lang="en-US" altLang="en-US" sz="2000" dirty="0" err="1"/>
              <a:t>sehingga</a:t>
            </a:r>
            <a:r>
              <a:rPr lang="en-US" altLang="en-US" sz="2000" dirty="0"/>
              <a:t>; 	</a:t>
            </a:r>
            <a:endParaRPr lang="id-ID" altLang="en-US" sz="2000" dirty="0"/>
          </a:p>
          <a:p>
            <a:pPr eaLnBrk="1" hangingPunct="1"/>
            <a:r>
              <a:rPr lang="en-US" altLang="en-US" sz="2000" dirty="0"/>
              <a:t>				                         dan </a:t>
            </a:r>
          </a:p>
          <a:p>
            <a:pPr eaLnBrk="1" hangingPunct="1"/>
            <a:endParaRPr lang="en-US" altLang="en-US" sz="2000" dirty="0"/>
          </a:p>
        </p:txBody>
      </p:sp>
      <p:pic>
        <p:nvPicPr>
          <p:cNvPr id="8" name="Picture 3">
            <a:extLst>
              <a:ext uri="{FF2B5EF4-FFF2-40B4-BE49-F238E27FC236}">
                <a16:creationId xmlns:a16="http://schemas.microsoft.com/office/drawing/2014/main" id="{949502E4-AF44-43CC-A3D1-F9A0DD2348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932" y="609600"/>
            <a:ext cx="3962400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4">
            <a:extLst>
              <a:ext uri="{FF2B5EF4-FFF2-40B4-BE49-F238E27FC236}">
                <a16:creationId xmlns:a16="http://schemas.microsoft.com/office/drawing/2014/main" id="{14F1FFA1-CC44-4F3E-8E59-89152CD819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932" y="3468469"/>
            <a:ext cx="3124200" cy="385763"/>
          </a:xfrm>
          <a:prstGeom prst="rect">
            <a:avLst/>
          </a:prstGeom>
          <a:noFill/>
          <a:ln w="9525">
            <a:solidFill>
              <a:srgbClr val="FEE6F9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7">
            <a:extLst>
              <a:ext uri="{FF2B5EF4-FFF2-40B4-BE49-F238E27FC236}">
                <a16:creationId xmlns:a16="http://schemas.microsoft.com/office/drawing/2014/main" id="{B4BABD1B-561E-4A0B-97CD-DE61185F40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6132" y="5087503"/>
            <a:ext cx="1905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ight Arrow 12">
            <a:extLst>
              <a:ext uri="{FF2B5EF4-FFF2-40B4-BE49-F238E27FC236}">
                <a16:creationId xmlns:a16="http://schemas.microsoft.com/office/drawing/2014/main" id="{2F27356F-F1DA-49D6-8298-F9F17F554462}"/>
              </a:ext>
            </a:extLst>
          </p:cNvPr>
          <p:cNvSpPr/>
          <p:nvPr/>
        </p:nvSpPr>
        <p:spPr>
          <a:xfrm>
            <a:off x="3539623" y="5430403"/>
            <a:ext cx="609600" cy="228600"/>
          </a:xfrm>
          <a:prstGeom prst="rightArrow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2" name="Picture 10">
            <a:extLst>
              <a:ext uri="{FF2B5EF4-FFF2-40B4-BE49-F238E27FC236}">
                <a16:creationId xmlns:a16="http://schemas.microsoft.com/office/drawing/2014/main" id="{148DC998-06C5-4158-B2CA-5F0BC0A43A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5796" y="5235526"/>
            <a:ext cx="1295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1">
            <a:extLst>
              <a:ext uri="{FF2B5EF4-FFF2-40B4-BE49-F238E27FC236}">
                <a16:creationId xmlns:a16="http://schemas.microsoft.com/office/drawing/2014/main" id="{C784E43B-C1BD-4D26-9260-838285777E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6998" y="5075586"/>
            <a:ext cx="12954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294096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Sekilas Tentang Universitas Persada Indonesia Y.A.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82" y="0"/>
            <a:ext cx="9144000" cy="6858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2" name="Rectangle 1"/>
          <p:cNvSpPr/>
          <p:nvPr/>
        </p:nvSpPr>
        <p:spPr>
          <a:xfrm>
            <a:off x="0" y="6096000"/>
            <a:ext cx="9164782" cy="762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ndalus" pitchFamily="18" charset="-78"/>
                <a:cs typeface="Andalus" pitchFamily="18" charset="-78"/>
              </a:rPr>
              <a:t>                                                                                                                                   </a:t>
            </a:r>
            <a:endParaRPr lang="en-US" sz="2400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6000"/>
            <a:ext cx="1094084" cy="76200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</p:pic>
      <p:sp>
        <p:nvSpPr>
          <p:cNvPr id="4" name="Rectangle 3"/>
          <p:cNvSpPr/>
          <p:nvPr/>
        </p:nvSpPr>
        <p:spPr>
          <a:xfrm>
            <a:off x="1219200" y="6135469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/>
              <a:t>FAKULTAS TEKNIK</a:t>
            </a:r>
          </a:p>
          <a:p>
            <a:r>
              <a:rPr lang="en-US" b="1" dirty="0"/>
              <a:t>UPI - YAI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82D0842-D7C5-4E4C-BE55-40D25B6F02EC}"/>
              </a:ext>
            </a:extLst>
          </p:cNvPr>
          <p:cNvSpPr/>
          <p:nvPr/>
        </p:nvSpPr>
        <p:spPr>
          <a:xfrm>
            <a:off x="-1" y="0"/>
            <a:ext cx="9172135" cy="605926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683F1878-7366-4FDE-A882-4B0AD46470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76200"/>
            <a:ext cx="48768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5">
            <a:extLst>
              <a:ext uri="{FF2B5EF4-FFF2-40B4-BE49-F238E27FC236}">
                <a16:creationId xmlns:a16="http://schemas.microsoft.com/office/drawing/2014/main" id="{0920291D-B58A-41F3-A284-08D9CFEB68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3404382"/>
            <a:ext cx="6858000" cy="217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altLang="en-US" dirty="0">
                <a:latin typeface="Arial Narrow" panose="020B0606020202030204" pitchFamily="34" charset="0"/>
              </a:rPr>
              <a:t>Karena </a:t>
            </a:r>
            <a:r>
              <a:rPr lang="en-US" altLang="en-US" dirty="0" err="1">
                <a:latin typeface="Arial Narrow" panose="020B0606020202030204" pitchFamily="34" charset="0"/>
              </a:rPr>
              <a:t>kecepatan</a:t>
            </a:r>
            <a:r>
              <a:rPr lang="en-US" altLang="en-US" dirty="0">
                <a:latin typeface="Arial Narrow" panose="020B0606020202030204" pitchFamily="34" charset="0"/>
              </a:rPr>
              <a:t> </a:t>
            </a:r>
            <a:r>
              <a:rPr lang="en-US" altLang="en-US" dirty="0" err="1">
                <a:latin typeface="Arial Narrow" panose="020B0606020202030204" pitchFamily="34" charset="0"/>
              </a:rPr>
              <a:t>arah</a:t>
            </a:r>
            <a:r>
              <a:rPr lang="en-US" altLang="en-US" dirty="0">
                <a:latin typeface="Arial Narrow" panose="020B0606020202030204" pitchFamily="34" charset="0"/>
              </a:rPr>
              <a:t> </a:t>
            </a:r>
            <a:r>
              <a:rPr lang="en-US" altLang="en-US" dirty="0" err="1">
                <a:latin typeface="Arial Narrow" panose="020B0606020202030204" pitchFamily="34" charset="0"/>
              </a:rPr>
              <a:t>subu</a:t>
            </a:r>
            <a:r>
              <a:rPr lang="en-US" altLang="en-US" dirty="0">
                <a:latin typeface="Arial Narrow" panose="020B0606020202030204" pitchFamily="34" charset="0"/>
              </a:rPr>
              <a:t> x = </a:t>
            </a:r>
            <a:r>
              <a:rPr lang="en-US" altLang="en-US" dirty="0" err="1">
                <a:latin typeface="Arial Narrow" panose="020B0606020202030204" pitchFamily="34" charset="0"/>
              </a:rPr>
              <a:t>tetap</a:t>
            </a:r>
            <a:r>
              <a:rPr lang="en-US" altLang="en-US" dirty="0">
                <a:latin typeface="Arial Narrow" panose="020B0606020202030204" pitchFamily="34" charset="0"/>
              </a:rPr>
              <a:t>, </a:t>
            </a:r>
            <a:r>
              <a:rPr lang="en-US" altLang="en-US" dirty="0" err="1">
                <a:latin typeface="Arial Narrow" panose="020B0606020202030204" pitchFamily="34" charset="0"/>
              </a:rPr>
              <a:t>arah</a:t>
            </a:r>
            <a:r>
              <a:rPr lang="en-US" altLang="en-US" dirty="0">
                <a:latin typeface="Arial Narrow" panose="020B0606020202030204" pitchFamily="34" charset="0"/>
              </a:rPr>
              <a:t> y = </a:t>
            </a:r>
            <a:r>
              <a:rPr lang="en-US" altLang="en-US" dirty="0" err="1">
                <a:latin typeface="Arial Narrow" panose="020B0606020202030204" pitchFamily="34" charset="0"/>
              </a:rPr>
              <a:t>berubah</a:t>
            </a:r>
            <a:r>
              <a:rPr lang="en-US" altLang="en-US" dirty="0">
                <a:latin typeface="Arial Narrow" panose="020B0606020202030204" pitchFamily="34" charset="0"/>
              </a:rPr>
              <a:t> </a:t>
            </a:r>
            <a:r>
              <a:rPr lang="en-US" altLang="en-US" dirty="0" err="1">
                <a:latin typeface="Arial Narrow" panose="020B0606020202030204" pitchFamily="34" charset="0"/>
              </a:rPr>
              <a:t>beraturan</a:t>
            </a:r>
            <a:r>
              <a:rPr lang="en-US" altLang="en-US" dirty="0">
                <a:latin typeface="Arial Narrow" panose="020B0606020202030204" pitchFamily="34" charset="0"/>
              </a:rPr>
              <a:t>, </a:t>
            </a:r>
            <a:r>
              <a:rPr lang="en-US" altLang="en-US" dirty="0" err="1">
                <a:latin typeface="Arial Narrow" panose="020B0606020202030204" pitchFamily="34" charset="0"/>
              </a:rPr>
              <a:t>jika</a:t>
            </a:r>
            <a:r>
              <a:rPr lang="en-US" altLang="en-US" dirty="0">
                <a:latin typeface="Arial Narrow" panose="020B0606020202030204" pitchFamily="34" charset="0"/>
              </a:rPr>
              <a:t> :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dirty="0">
                <a:latin typeface="Arial Narrow" panose="020B0606020202030204" pitchFamily="34" charset="0"/>
              </a:rPr>
              <a:t>        r = </a:t>
            </a:r>
            <a:r>
              <a:rPr lang="en-US" altLang="en-US" dirty="0" err="1">
                <a:latin typeface="Arial Narrow" panose="020B0606020202030204" pitchFamily="34" charset="0"/>
              </a:rPr>
              <a:t>i.x</a:t>
            </a:r>
            <a:r>
              <a:rPr lang="en-US" altLang="en-US" dirty="0">
                <a:latin typeface="Arial Narrow" panose="020B0606020202030204" pitchFamily="34" charset="0"/>
              </a:rPr>
              <a:t> + </a:t>
            </a:r>
            <a:r>
              <a:rPr lang="en-US" altLang="en-US" dirty="0" err="1">
                <a:latin typeface="Arial Narrow" panose="020B0606020202030204" pitchFamily="34" charset="0"/>
              </a:rPr>
              <a:t>j.y</a:t>
            </a:r>
            <a:r>
              <a:rPr lang="en-US" altLang="en-US" dirty="0">
                <a:latin typeface="Arial Narrow" panose="020B0606020202030204" pitchFamily="34" charset="0"/>
              </a:rPr>
              <a:t> 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dirty="0">
                <a:latin typeface="Arial Narrow" panose="020B0606020202030204" pitchFamily="34" charset="0"/>
              </a:rPr>
              <a:t>        x = V</a:t>
            </a:r>
            <a:r>
              <a:rPr lang="en-US" altLang="en-US" baseline="-25000" dirty="0">
                <a:latin typeface="Arial Narrow" panose="020B0606020202030204" pitchFamily="34" charset="0"/>
              </a:rPr>
              <a:t>ox</a:t>
            </a:r>
            <a:r>
              <a:rPr lang="en-US" altLang="en-US" dirty="0">
                <a:latin typeface="Arial Narrow" panose="020B0606020202030204" pitchFamily="34" charset="0"/>
              </a:rPr>
              <a:t>.t			r = (</a:t>
            </a:r>
            <a:r>
              <a:rPr lang="en-US" altLang="en-US" dirty="0" err="1">
                <a:latin typeface="Arial Narrow" panose="020B0606020202030204" pitchFamily="34" charset="0"/>
              </a:rPr>
              <a:t>i.V</a:t>
            </a:r>
            <a:r>
              <a:rPr lang="en-US" altLang="en-US" baseline="-25000" dirty="0" err="1">
                <a:latin typeface="Arial Narrow" panose="020B0606020202030204" pitchFamily="34" charset="0"/>
              </a:rPr>
              <a:t>ox</a:t>
            </a:r>
            <a:r>
              <a:rPr lang="en-US" altLang="en-US" dirty="0">
                <a:latin typeface="Arial Narrow" panose="020B0606020202030204" pitchFamily="34" charset="0"/>
              </a:rPr>
              <a:t> + </a:t>
            </a:r>
            <a:r>
              <a:rPr lang="en-US" altLang="en-US" dirty="0" err="1">
                <a:latin typeface="Arial Narrow" panose="020B0606020202030204" pitchFamily="34" charset="0"/>
              </a:rPr>
              <a:t>j.V</a:t>
            </a:r>
            <a:r>
              <a:rPr lang="en-US" altLang="en-US" baseline="-25000" dirty="0" err="1">
                <a:latin typeface="Arial Narrow" panose="020B0606020202030204" pitchFamily="34" charset="0"/>
              </a:rPr>
              <a:t>oy</a:t>
            </a:r>
            <a:r>
              <a:rPr lang="en-US" altLang="en-US" dirty="0">
                <a:latin typeface="Arial Narrow" panose="020B0606020202030204" pitchFamily="34" charset="0"/>
              </a:rPr>
              <a:t>).t – ½.g.t</a:t>
            </a:r>
            <a:r>
              <a:rPr lang="en-US" altLang="en-US" baseline="30000" dirty="0">
                <a:latin typeface="Arial Narrow" panose="020B0606020202030204" pitchFamily="34" charset="0"/>
              </a:rPr>
              <a:t>2</a:t>
            </a:r>
            <a:r>
              <a:rPr lang="en-US" altLang="en-US" dirty="0">
                <a:latin typeface="Arial Narrow" panose="020B0606020202030204" pitchFamily="34" charset="0"/>
              </a:rPr>
              <a:t> 	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dirty="0">
                <a:latin typeface="Arial Narrow" panose="020B0606020202030204" pitchFamily="34" charset="0"/>
              </a:rPr>
              <a:t>        y = V</a:t>
            </a:r>
            <a:r>
              <a:rPr lang="en-US" altLang="en-US" baseline="-25000" dirty="0">
                <a:latin typeface="Arial Narrow" panose="020B0606020202030204" pitchFamily="34" charset="0"/>
              </a:rPr>
              <a:t>oy</a:t>
            </a:r>
            <a:r>
              <a:rPr lang="en-US" altLang="en-US" dirty="0">
                <a:latin typeface="Arial Narrow" panose="020B0606020202030204" pitchFamily="34" charset="0"/>
              </a:rPr>
              <a:t>.t – ½.gt</a:t>
            </a:r>
            <a:r>
              <a:rPr lang="en-US" altLang="en-US" baseline="30000" dirty="0">
                <a:latin typeface="Arial Narrow" panose="020B0606020202030204" pitchFamily="34" charset="0"/>
              </a:rPr>
              <a:t>2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dirty="0">
                <a:latin typeface="Arial Narrow" panose="020B0606020202030204" pitchFamily="34" charset="0"/>
              </a:rPr>
              <a:t>			</a:t>
            </a:r>
          </a:p>
        </p:txBody>
      </p:sp>
      <p:sp>
        <p:nvSpPr>
          <p:cNvPr id="9" name="Right Arrow 4">
            <a:extLst>
              <a:ext uri="{FF2B5EF4-FFF2-40B4-BE49-F238E27FC236}">
                <a16:creationId xmlns:a16="http://schemas.microsoft.com/office/drawing/2014/main" id="{D1F187AF-D9F4-484E-AC98-5F69E8FD12AD}"/>
              </a:ext>
            </a:extLst>
          </p:cNvPr>
          <p:cNvSpPr/>
          <p:nvPr/>
        </p:nvSpPr>
        <p:spPr>
          <a:xfrm>
            <a:off x="2514600" y="3988082"/>
            <a:ext cx="990600" cy="1219200"/>
          </a:xfrm>
          <a:prstGeom prst="rightArrow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8409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Sekilas Tentang Universitas Persada Indonesia Y.A.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82" y="0"/>
            <a:ext cx="9144000" cy="6858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2" name="Rectangle 1"/>
          <p:cNvSpPr/>
          <p:nvPr/>
        </p:nvSpPr>
        <p:spPr>
          <a:xfrm>
            <a:off x="0" y="6096000"/>
            <a:ext cx="9164782" cy="762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ndalus" pitchFamily="18" charset="-78"/>
                <a:cs typeface="Andalus" pitchFamily="18" charset="-78"/>
              </a:rPr>
              <a:t>                                                                                                                                   </a:t>
            </a:r>
            <a:endParaRPr lang="en-US" sz="2400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6000"/>
            <a:ext cx="1094084" cy="76200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</p:pic>
      <p:sp>
        <p:nvSpPr>
          <p:cNvPr id="4" name="Rectangle 3"/>
          <p:cNvSpPr/>
          <p:nvPr/>
        </p:nvSpPr>
        <p:spPr>
          <a:xfrm>
            <a:off x="1219200" y="6135469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/>
              <a:t>FAKULTAS TEKNIK</a:t>
            </a:r>
          </a:p>
          <a:p>
            <a:r>
              <a:rPr lang="en-US" b="1" dirty="0"/>
              <a:t>UPI - YAI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B1806E4-B753-4A49-984A-11DC6D3D9E79}"/>
              </a:ext>
            </a:extLst>
          </p:cNvPr>
          <p:cNvSpPr/>
          <p:nvPr/>
        </p:nvSpPr>
        <p:spPr>
          <a:xfrm>
            <a:off x="0" y="0"/>
            <a:ext cx="9164782" cy="605926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6">
            <a:extLst>
              <a:ext uri="{FF2B5EF4-FFF2-40B4-BE49-F238E27FC236}">
                <a16:creationId xmlns:a16="http://schemas.microsoft.com/office/drawing/2014/main" id="{82C8A32D-49A7-4182-B460-3840762A9A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3110" y="798731"/>
            <a:ext cx="7413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9pPr>
          </a:lstStyle>
          <a:p>
            <a:pPr eaLnBrk="1" hangingPunct="1"/>
            <a:r>
              <a:rPr lang="en-US" altLang="en-US" sz="2000" dirty="0" err="1"/>
              <a:t>atau</a:t>
            </a:r>
            <a:r>
              <a:rPr lang="en-US" altLang="en-US" dirty="0">
                <a:latin typeface="Gill Sans MT" panose="020B0502020104020203" pitchFamily="34" charset="0"/>
              </a:rPr>
              <a:t> </a:t>
            </a:r>
          </a:p>
        </p:txBody>
      </p:sp>
      <p:pic>
        <p:nvPicPr>
          <p:cNvPr id="11" name="Picture 5">
            <a:extLst>
              <a:ext uri="{FF2B5EF4-FFF2-40B4-BE49-F238E27FC236}">
                <a16:creationId xmlns:a16="http://schemas.microsoft.com/office/drawing/2014/main" id="{E50D9B16-67F8-4727-9665-61A112A8E3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6338" y="198656"/>
            <a:ext cx="21336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Right Arrow 7">
            <a:extLst>
              <a:ext uri="{FF2B5EF4-FFF2-40B4-BE49-F238E27FC236}">
                <a16:creationId xmlns:a16="http://schemas.microsoft.com/office/drawing/2014/main" id="{6FE06D53-2F40-4F65-A7E1-655EDBEEEF00}"/>
              </a:ext>
            </a:extLst>
          </p:cNvPr>
          <p:cNvSpPr/>
          <p:nvPr/>
        </p:nvSpPr>
        <p:spPr>
          <a:xfrm>
            <a:off x="3232956" y="661718"/>
            <a:ext cx="685800" cy="685800"/>
          </a:xfrm>
          <a:prstGeom prst="rightArrow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TextBox 8">
            <a:extLst>
              <a:ext uri="{FF2B5EF4-FFF2-40B4-BE49-F238E27FC236}">
                <a16:creationId xmlns:a16="http://schemas.microsoft.com/office/drawing/2014/main" id="{E3EB5844-7362-4BC2-88B9-C206323463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31774" y="388668"/>
            <a:ext cx="4098925" cy="958850"/>
          </a:xfrm>
          <a:prstGeom prst="rect">
            <a:avLst/>
          </a:prstGeom>
          <a:noFill/>
          <a:ln w="9525">
            <a:solidFill>
              <a:srgbClr val="00B050">
                <a:alpha val="52940"/>
              </a:srgb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altLang="en-US" sz="2000" dirty="0"/>
              <a:t>Nilai x dan Y </a:t>
            </a:r>
            <a:r>
              <a:rPr lang="en-US" altLang="en-US" sz="2000" dirty="0" err="1"/>
              <a:t>merupakan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koordinat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posisi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peluru</a:t>
            </a:r>
            <a:r>
              <a:rPr lang="en-US" altLang="en-US" sz="2000" dirty="0"/>
              <a:t> </a:t>
            </a:r>
            <a:r>
              <a:rPr lang="en-US" altLang="en-US" sz="2000" dirty="0" err="1"/>
              <a:t>sebagai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fungsi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waktu</a:t>
            </a:r>
            <a:endParaRPr lang="en-US" altLang="en-US" sz="2000" dirty="0"/>
          </a:p>
        </p:txBody>
      </p:sp>
      <p:sp>
        <p:nvSpPr>
          <p:cNvPr id="14" name="TextBox 9">
            <a:extLst>
              <a:ext uri="{FF2B5EF4-FFF2-40B4-BE49-F238E27FC236}">
                <a16:creationId xmlns:a16="http://schemas.microsoft.com/office/drawing/2014/main" id="{B16A354C-36A7-4BFC-8F99-FBB9C0292C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361" y="1743218"/>
            <a:ext cx="7531100" cy="4246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altLang="en-US" sz="2000" dirty="0"/>
              <a:t>Pada </a:t>
            </a:r>
            <a:r>
              <a:rPr lang="en-US" altLang="en-US" sz="2000" dirty="0" err="1"/>
              <a:t>saat</a:t>
            </a:r>
            <a:r>
              <a:rPr lang="en-US" altLang="en-US" sz="2000" dirty="0"/>
              <a:t> bola </a:t>
            </a:r>
            <a:r>
              <a:rPr lang="en-US" altLang="en-US" sz="2000" dirty="0" err="1"/>
              <a:t>mencapai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titik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tertinggi</a:t>
            </a:r>
            <a:r>
              <a:rPr lang="en-US" altLang="en-US" sz="2000" dirty="0"/>
              <a:t> (</a:t>
            </a:r>
            <a:r>
              <a:rPr lang="en-US" altLang="en-US" sz="2000" dirty="0" err="1"/>
              <a:t>titik</a:t>
            </a:r>
            <a:r>
              <a:rPr lang="en-US" altLang="en-US" sz="2000" dirty="0"/>
              <a:t> A) , </a:t>
            </a:r>
            <a:r>
              <a:rPr lang="en-US" altLang="en-US" sz="2000" dirty="0" err="1"/>
              <a:t>kecepatan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ke</a:t>
            </a:r>
            <a:r>
              <a:rPr lang="en-US" altLang="en-US" sz="2000" dirty="0"/>
              <a:t> </a:t>
            </a:r>
            <a:r>
              <a:rPr lang="en-US" altLang="en-US" sz="2000" dirty="0" err="1"/>
              <a:t>arah</a:t>
            </a:r>
            <a:r>
              <a:rPr lang="en-US" altLang="en-US" sz="2000" dirty="0"/>
              <a:t> </a:t>
            </a:r>
            <a:r>
              <a:rPr lang="id-ID" altLang="en-US" sz="2000" dirty="0"/>
              <a:t>  </a:t>
            </a:r>
            <a:r>
              <a:rPr lang="en-US" altLang="en-US" sz="2000" dirty="0" err="1"/>
              <a:t>sumbu</a:t>
            </a:r>
            <a:r>
              <a:rPr lang="en-US" altLang="en-US" sz="2000" dirty="0"/>
              <a:t> y </a:t>
            </a:r>
            <a:r>
              <a:rPr lang="en-US" altLang="en-US" sz="2000" dirty="0">
                <a:sym typeface="Wingdings" panose="05000000000000000000" pitchFamily="2" charset="2"/>
              </a:rPr>
              <a:t>  </a:t>
            </a:r>
            <a:r>
              <a:rPr lang="en-US" altLang="en-US" sz="2000" dirty="0" err="1"/>
              <a:t>v</a:t>
            </a:r>
            <a:r>
              <a:rPr lang="en-US" altLang="en-US" sz="2000" baseline="-25000" dirty="0" err="1"/>
              <a:t>y</a:t>
            </a:r>
            <a:r>
              <a:rPr lang="en-US" altLang="en-US" sz="2000" dirty="0"/>
              <a:t> = 0, </a:t>
            </a:r>
            <a:r>
              <a:rPr lang="en-US" altLang="en-US" sz="2000" dirty="0" err="1"/>
              <a:t>sehingga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waktu</a:t>
            </a:r>
            <a:r>
              <a:rPr lang="en-US" altLang="en-US" sz="2000" dirty="0"/>
              <a:t> </a:t>
            </a:r>
            <a:r>
              <a:rPr lang="en-US" altLang="en-US" sz="2000" dirty="0" err="1"/>
              <a:t>untuk</a:t>
            </a:r>
            <a:r>
              <a:rPr lang="en-US" altLang="en-US" sz="2000" dirty="0"/>
              <a:t> </a:t>
            </a:r>
            <a:r>
              <a:rPr lang="en-US" altLang="en-US" sz="2000" dirty="0" err="1"/>
              <a:t>mencapai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titik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tertinggi</a:t>
            </a:r>
            <a:r>
              <a:rPr lang="en-US" altLang="en-US" sz="2000" dirty="0"/>
              <a:t>  </a:t>
            </a:r>
            <a:r>
              <a:rPr lang="en-US" altLang="en-US" sz="2000" dirty="0" err="1"/>
              <a:t>akan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diperoleh</a:t>
            </a:r>
            <a:r>
              <a:rPr lang="en-US" altLang="en-US" sz="2000" dirty="0"/>
              <a:t> :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2000" dirty="0"/>
              <a:t>	0 = </a:t>
            </a:r>
            <a:r>
              <a:rPr lang="en-US" altLang="en-US" sz="2000" dirty="0" err="1"/>
              <a:t>vo</a:t>
            </a:r>
            <a:r>
              <a:rPr lang="en-US" altLang="en-US" sz="2000" dirty="0"/>
              <a:t> – </a:t>
            </a:r>
            <a:r>
              <a:rPr lang="en-US" altLang="en-US" sz="2000" dirty="0" err="1"/>
              <a:t>gt</a:t>
            </a:r>
            <a:r>
              <a:rPr lang="en-US" altLang="en-US" sz="2000" dirty="0"/>
              <a:t>   </a:t>
            </a:r>
            <a:r>
              <a:rPr lang="en-US" altLang="en-US" sz="2000" dirty="0">
                <a:sym typeface="Wingdings" panose="05000000000000000000" pitchFamily="2" charset="2"/>
              </a:rPr>
              <a:t>   </a:t>
            </a:r>
            <a:r>
              <a:rPr lang="en-US" altLang="en-US" sz="2000" dirty="0">
                <a:solidFill>
                  <a:srgbClr val="C00000"/>
                </a:solidFill>
                <a:sym typeface="Wingdings" panose="05000000000000000000" pitchFamily="2" charset="2"/>
              </a:rPr>
              <a:t>t = </a:t>
            </a:r>
            <a:r>
              <a:rPr lang="en-US" altLang="en-US" sz="2000" dirty="0" err="1">
                <a:solidFill>
                  <a:srgbClr val="C00000"/>
                </a:solidFill>
                <a:sym typeface="Wingdings" panose="05000000000000000000" pitchFamily="2" charset="2"/>
              </a:rPr>
              <a:t>v</a:t>
            </a:r>
            <a:r>
              <a:rPr lang="en-US" altLang="en-US" sz="2000" baseline="-25000" dirty="0" err="1">
                <a:solidFill>
                  <a:srgbClr val="C00000"/>
                </a:solidFill>
                <a:sym typeface="Wingdings" panose="05000000000000000000" pitchFamily="2" charset="2"/>
              </a:rPr>
              <a:t>oy</a:t>
            </a:r>
            <a:r>
              <a:rPr lang="en-US" altLang="en-US" sz="2000" dirty="0">
                <a:solidFill>
                  <a:srgbClr val="C00000"/>
                </a:solidFill>
                <a:sym typeface="Wingdings" panose="05000000000000000000" pitchFamily="2" charset="2"/>
              </a:rPr>
              <a:t> / g    </a:t>
            </a:r>
            <a:r>
              <a:rPr lang="en-US" altLang="en-US" sz="2000" dirty="0" err="1">
                <a:sym typeface="Wingdings" panose="05000000000000000000" pitchFamily="2" charset="2"/>
              </a:rPr>
              <a:t>atau</a:t>
            </a:r>
            <a:r>
              <a:rPr lang="en-US" altLang="en-US" sz="2000" dirty="0">
                <a:sym typeface="Wingdings" panose="05000000000000000000" pitchFamily="2" charset="2"/>
              </a:rPr>
              <a:t>     </a:t>
            </a:r>
            <a:r>
              <a:rPr lang="en-US" altLang="en-US" sz="2000" dirty="0" err="1">
                <a:solidFill>
                  <a:srgbClr val="C00000"/>
                </a:solidFill>
                <a:sym typeface="Wingdings" panose="05000000000000000000" pitchFamily="2" charset="2"/>
              </a:rPr>
              <a:t>t</a:t>
            </a:r>
            <a:r>
              <a:rPr lang="en-US" altLang="en-US" sz="2000" baseline="-25000" dirty="0" err="1">
                <a:solidFill>
                  <a:srgbClr val="C00000"/>
                </a:solidFill>
                <a:sym typeface="Wingdings" panose="05000000000000000000" pitchFamily="2" charset="2"/>
              </a:rPr>
              <a:t>h</a:t>
            </a:r>
            <a:r>
              <a:rPr lang="en-US" altLang="en-US" sz="2000" dirty="0">
                <a:solidFill>
                  <a:srgbClr val="C00000"/>
                </a:solidFill>
                <a:sym typeface="Wingdings" panose="05000000000000000000" pitchFamily="2" charset="2"/>
              </a:rPr>
              <a:t> = </a:t>
            </a:r>
            <a:r>
              <a:rPr lang="en-US" altLang="en-US" sz="2000" dirty="0" err="1">
                <a:solidFill>
                  <a:srgbClr val="C00000"/>
                </a:solidFill>
                <a:sym typeface="Wingdings" panose="05000000000000000000" pitchFamily="2" charset="2"/>
              </a:rPr>
              <a:t>v</a:t>
            </a:r>
            <a:r>
              <a:rPr lang="en-US" altLang="en-US" sz="2000" baseline="-25000" dirty="0" err="1">
                <a:solidFill>
                  <a:srgbClr val="C00000"/>
                </a:solidFill>
                <a:sym typeface="Wingdings" panose="05000000000000000000" pitchFamily="2" charset="2"/>
              </a:rPr>
              <a:t>o</a:t>
            </a:r>
            <a:r>
              <a:rPr lang="en-US" altLang="en-US" sz="2000" dirty="0">
                <a:solidFill>
                  <a:srgbClr val="C00000"/>
                </a:solidFill>
                <a:sym typeface="Wingdings" panose="05000000000000000000" pitchFamily="2" charset="2"/>
              </a:rPr>
              <a:t> sin </a:t>
            </a:r>
            <a:r>
              <a:rPr lang="en-US" altLang="en-US" sz="2000" dirty="0">
                <a:solidFill>
                  <a:srgbClr val="C00000"/>
                </a:solidFill>
                <a:sym typeface="Symbol" panose="05050102010706020507" pitchFamily="18" charset="2"/>
              </a:rPr>
              <a:t> / g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2000" dirty="0" err="1">
                <a:sym typeface="Symbol" panose="05050102010706020507" pitchFamily="18" charset="2"/>
              </a:rPr>
              <a:t>Untuk</a:t>
            </a:r>
            <a:r>
              <a:rPr lang="en-US" altLang="en-US" sz="2000" dirty="0">
                <a:sym typeface="Symbol" panose="05050102010706020507" pitchFamily="18" charset="2"/>
              </a:rPr>
              <a:t> </a:t>
            </a:r>
            <a:r>
              <a:rPr lang="en-US" altLang="en-US" sz="2000" dirty="0" err="1">
                <a:sym typeface="Symbol" panose="05050102010706020507" pitchFamily="18" charset="2"/>
              </a:rPr>
              <a:t>menentukan</a:t>
            </a:r>
            <a:r>
              <a:rPr lang="en-US" altLang="en-US" sz="2000" dirty="0">
                <a:sym typeface="Symbol" panose="05050102010706020507" pitchFamily="18" charset="2"/>
              </a:rPr>
              <a:t> </a:t>
            </a:r>
            <a:r>
              <a:rPr lang="en-US" altLang="en-US" sz="2000" dirty="0" err="1">
                <a:sym typeface="Symbol" panose="05050102010706020507" pitchFamily="18" charset="2"/>
              </a:rPr>
              <a:t>titik</a:t>
            </a:r>
            <a:r>
              <a:rPr lang="en-US" altLang="en-US" sz="2000" dirty="0">
                <a:sym typeface="Symbol" panose="05050102010706020507" pitchFamily="18" charset="2"/>
              </a:rPr>
              <a:t> </a:t>
            </a:r>
            <a:r>
              <a:rPr lang="en-US" altLang="en-US" sz="2000" dirty="0" err="1">
                <a:sym typeface="Symbol" panose="05050102010706020507" pitchFamily="18" charset="2"/>
              </a:rPr>
              <a:t>tertinggi</a:t>
            </a:r>
            <a:r>
              <a:rPr lang="en-US" altLang="en-US" sz="2000" dirty="0">
                <a:sym typeface="Symbol" panose="05050102010706020507" pitchFamily="18" charset="2"/>
              </a:rPr>
              <a:t> (h) , </a:t>
            </a:r>
            <a:r>
              <a:rPr lang="en-US" altLang="en-US" sz="2000" dirty="0" err="1">
                <a:sym typeface="Symbol" panose="05050102010706020507" pitchFamily="18" charset="2"/>
              </a:rPr>
              <a:t>dengan</a:t>
            </a:r>
            <a:r>
              <a:rPr lang="en-US" altLang="en-US" sz="2000" dirty="0">
                <a:sym typeface="Symbol" panose="05050102010706020507" pitchFamily="18" charset="2"/>
              </a:rPr>
              <a:t>  </a:t>
            </a:r>
            <a:r>
              <a:rPr lang="en-US" altLang="en-US" sz="2000" dirty="0" err="1"/>
              <a:t>v</a:t>
            </a:r>
            <a:r>
              <a:rPr lang="en-US" altLang="en-US" sz="2000" baseline="-25000" dirty="0" err="1"/>
              <a:t>y</a:t>
            </a:r>
            <a:r>
              <a:rPr lang="en-US" altLang="en-US" sz="2000" dirty="0"/>
              <a:t> = 0 </a:t>
            </a:r>
            <a:r>
              <a:rPr lang="en-US" altLang="en-US" sz="2000" dirty="0" err="1">
                <a:sym typeface="Symbol" panose="05050102010706020507" pitchFamily="18" charset="2"/>
              </a:rPr>
              <a:t>merupakan</a:t>
            </a:r>
            <a:r>
              <a:rPr lang="en-US" altLang="en-US" sz="2000" dirty="0">
                <a:sym typeface="Symbol" panose="05050102010706020507" pitchFamily="18" charset="2"/>
              </a:rPr>
              <a:t> 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2000" dirty="0" err="1">
                <a:sym typeface="Symbol" panose="05050102010706020507" pitchFamily="18" charset="2"/>
              </a:rPr>
              <a:t>subsitusi</a:t>
            </a:r>
            <a:r>
              <a:rPr lang="en-US" altLang="en-US" sz="2000" dirty="0">
                <a:sym typeface="Symbol" panose="05050102010706020507" pitchFamily="18" charset="2"/>
              </a:rPr>
              <a:t> </a:t>
            </a:r>
            <a:r>
              <a:rPr lang="en-US" altLang="en-US" sz="2000" dirty="0" err="1">
                <a:sym typeface="Symbol" panose="05050102010706020507" pitchFamily="18" charset="2"/>
              </a:rPr>
              <a:t>dari</a:t>
            </a:r>
            <a:r>
              <a:rPr lang="en-US" altLang="en-US" sz="2000" dirty="0">
                <a:sym typeface="Symbol" panose="05050102010706020507" pitchFamily="18" charset="2"/>
              </a:rPr>
              <a:t>  </a:t>
            </a:r>
            <a:r>
              <a:rPr lang="en-US" altLang="en-US" sz="2000" dirty="0" err="1">
                <a:sym typeface="Symbol" panose="05050102010706020507" pitchFamily="18" charset="2"/>
              </a:rPr>
              <a:t>persamaan</a:t>
            </a:r>
            <a:r>
              <a:rPr lang="en-US" altLang="en-US" sz="2000" dirty="0">
                <a:sym typeface="Symbol" panose="05050102010706020507" pitchFamily="18" charset="2"/>
              </a:rPr>
              <a:t>  </a:t>
            </a:r>
            <a:r>
              <a:rPr lang="en-US" altLang="en-US" sz="2000" dirty="0" err="1">
                <a:sym typeface="Symbol" panose="05050102010706020507" pitchFamily="18" charset="2"/>
              </a:rPr>
              <a:t>berikut</a:t>
            </a:r>
            <a:r>
              <a:rPr lang="en-US" altLang="en-US" sz="2000" dirty="0">
                <a:sym typeface="Symbol" panose="05050102010706020507" pitchFamily="18" charset="2"/>
              </a:rPr>
              <a:t> :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2000" dirty="0">
                <a:sym typeface="Symbol" panose="05050102010706020507" pitchFamily="18" charset="2"/>
              </a:rPr>
              <a:t>             y = 0 – ½ g.t</a:t>
            </a:r>
            <a:r>
              <a:rPr lang="en-US" altLang="en-US" sz="2000" baseline="30000" dirty="0">
                <a:sym typeface="Symbol" panose="05050102010706020507" pitchFamily="18" charset="2"/>
              </a:rPr>
              <a:t>2    </a:t>
            </a:r>
            <a:r>
              <a:rPr lang="en-US" altLang="en-US" sz="2000" dirty="0">
                <a:sym typeface="Symbol" panose="05050102010706020507" pitchFamily="18" charset="2"/>
              </a:rPr>
              <a:t> 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2000" baseline="30000" dirty="0">
                <a:sym typeface="Symbol" panose="05050102010706020507" pitchFamily="18" charset="2"/>
              </a:rPr>
              <a:t>                   			                      </a:t>
            </a:r>
            <a:r>
              <a:rPr lang="en-US" altLang="en-US" sz="2000" dirty="0">
                <a:solidFill>
                  <a:srgbClr val="C00000"/>
                </a:solidFill>
                <a:sym typeface="Symbol" panose="05050102010706020507" pitchFamily="18" charset="2"/>
              </a:rPr>
              <a:t>y = h  = (</a:t>
            </a:r>
            <a:r>
              <a:rPr lang="en-US" altLang="en-US" sz="2000" dirty="0" err="1">
                <a:solidFill>
                  <a:srgbClr val="C00000"/>
                </a:solidFill>
                <a:sym typeface="Wingdings" panose="05000000000000000000" pitchFamily="2" charset="2"/>
              </a:rPr>
              <a:t>v</a:t>
            </a:r>
            <a:r>
              <a:rPr lang="en-US" altLang="en-US" sz="2000" baseline="-25000" dirty="0" err="1">
                <a:solidFill>
                  <a:srgbClr val="C00000"/>
                </a:solidFill>
                <a:sym typeface="Wingdings" panose="05000000000000000000" pitchFamily="2" charset="2"/>
              </a:rPr>
              <a:t>o</a:t>
            </a:r>
            <a:r>
              <a:rPr lang="en-US" altLang="en-US" sz="2000" dirty="0">
                <a:solidFill>
                  <a:srgbClr val="C00000"/>
                </a:solidFill>
                <a:sym typeface="Wingdings" panose="05000000000000000000" pitchFamily="2" charset="2"/>
              </a:rPr>
              <a:t> sin </a:t>
            </a:r>
            <a:r>
              <a:rPr lang="en-US" altLang="en-US" sz="2000" dirty="0">
                <a:solidFill>
                  <a:srgbClr val="C00000"/>
                </a:solidFill>
                <a:sym typeface="Symbol" panose="05050102010706020507" pitchFamily="18" charset="2"/>
              </a:rPr>
              <a:t>)</a:t>
            </a:r>
            <a:r>
              <a:rPr lang="en-US" altLang="en-US" sz="2000" baseline="30000" dirty="0">
                <a:solidFill>
                  <a:srgbClr val="C00000"/>
                </a:solidFill>
                <a:sym typeface="Symbol" panose="05050102010706020507" pitchFamily="18" charset="2"/>
              </a:rPr>
              <a:t>2</a:t>
            </a:r>
            <a:r>
              <a:rPr lang="en-US" altLang="en-US" sz="2000" dirty="0">
                <a:solidFill>
                  <a:srgbClr val="C00000"/>
                </a:solidFill>
                <a:sym typeface="Symbol" panose="05050102010706020507" pitchFamily="18" charset="2"/>
              </a:rPr>
              <a:t> / 2.g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2000" baseline="30000" dirty="0">
                <a:sym typeface="Symbol" panose="05050102010706020507" pitchFamily="18" charset="2"/>
              </a:rPr>
              <a:t>                    </a:t>
            </a:r>
            <a:r>
              <a:rPr lang="en-US" altLang="en-US" sz="2000" dirty="0">
                <a:sym typeface="Symbol" panose="05050102010706020507" pitchFamily="18" charset="2"/>
              </a:rPr>
              <a:t>t = </a:t>
            </a:r>
            <a:r>
              <a:rPr lang="en-US" altLang="en-US" sz="2000" dirty="0" err="1">
                <a:sym typeface="Wingdings" panose="05000000000000000000" pitchFamily="2" charset="2"/>
              </a:rPr>
              <a:t>v</a:t>
            </a:r>
            <a:r>
              <a:rPr lang="en-US" altLang="en-US" sz="2000" baseline="-25000" dirty="0" err="1">
                <a:sym typeface="Wingdings" panose="05000000000000000000" pitchFamily="2" charset="2"/>
              </a:rPr>
              <a:t>o</a:t>
            </a:r>
            <a:r>
              <a:rPr lang="en-US" altLang="en-US" sz="2000" dirty="0">
                <a:sym typeface="Wingdings" panose="05000000000000000000" pitchFamily="2" charset="2"/>
              </a:rPr>
              <a:t> sin </a:t>
            </a:r>
            <a:r>
              <a:rPr lang="en-US" altLang="en-US" sz="2000" dirty="0">
                <a:sym typeface="Symbol" panose="05050102010706020507" pitchFamily="18" charset="2"/>
              </a:rPr>
              <a:t> / g</a:t>
            </a:r>
            <a:endParaRPr lang="en-US" altLang="en-US" sz="2000" baseline="30000" dirty="0">
              <a:sym typeface="Symbol" panose="05050102010706020507" pitchFamily="18" charset="2"/>
            </a:endParaRPr>
          </a:p>
        </p:txBody>
      </p:sp>
      <p:sp>
        <p:nvSpPr>
          <p:cNvPr id="15" name="Right Arrow 11">
            <a:extLst>
              <a:ext uri="{FF2B5EF4-FFF2-40B4-BE49-F238E27FC236}">
                <a16:creationId xmlns:a16="http://schemas.microsoft.com/office/drawing/2014/main" id="{7F46FF90-A9A2-4563-94CC-36DF3492ECFE}"/>
              </a:ext>
            </a:extLst>
          </p:cNvPr>
          <p:cNvSpPr/>
          <p:nvPr/>
        </p:nvSpPr>
        <p:spPr>
          <a:xfrm>
            <a:off x="3069711" y="4800600"/>
            <a:ext cx="838200" cy="1066800"/>
          </a:xfrm>
          <a:prstGeom prst="rightArrow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2036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927</TotalTime>
  <Words>1740</Words>
  <Application>Microsoft Office PowerPoint</Application>
  <PresentationFormat>On-screen Show (4:3)</PresentationFormat>
  <Paragraphs>287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1" baseType="lpstr">
      <vt:lpstr>Andalus</vt:lpstr>
      <vt:lpstr>Arial</vt:lpstr>
      <vt:lpstr>Arial Narrow</vt:lpstr>
      <vt:lpstr>Calibri</vt:lpstr>
      <vt:lpstr>Cambria Math</vt:lpstr>
      <vt:lpstr>Gill Sans MT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</dc:title>
  <dc:creator>user</dc:creator>
  <cp:lastModifiedBy>Yudithia Ardiyani</cp:lastModifiedBy>
  <cp:revision>66</cp:revision>
  <dcterms:created xsi:type="dcterms:W3CDTF">2021-08-20T15:03:30Z</dcterms:created>
  <dcterms:modified xsi:type="dcterms:W3CDTF">2023-10-19T07:30:55Z</dcterms:modified>
</cp:coreProperties>
</file>